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 id="2147483679" r:id="rId2"/>
    <p:sldMasterId id="2147483693" r:id="rId3"/>
  </p:sldMasterIdLst>
  <p:notesMasterIdLst>
    <p:notesMasterId r:id="rId33"/>
  </p:notesMasterIdLst>
  <p:sldIdLst>
    <p:sldId id="256" r:id="rId4"/>
    <p:sldId id="434" r:id="rId5"/>
    <p:sldId id="309" r:id="rId6"/>
    <p:sldId id="296" r:id="rId7"/>
    <p:sldId id="257" r:id="rId8"/>
    <p:sldId id="421" r:id="rId9"/>
    <p:sldId id="436" r:id="rId10"/>
    <p:sldId id="435" r:id="rId11"/>
    <p:sldId id="270" r:id="rId12"/>
    <p:sldId id="432" r:id="rId13"/>
    <p:sldId id="431" r:id="rId14"/>
    <p:sldId id="425" r:id="rId15"/>
    <p:sldId id="437" r:id="rId16"/>
    <p:sldId id="422" r:id="rId17"/>
    <p:sldId id="475" r:id="rId18"/>
    <p:sldId id="476" r:id="rId19"/>
    <p:sldId id="258" r:id="rId20"/>
    <p:sldId id="260" r:id="rId21"/>
    <p:sldId id="472" r:id="rId22"/>
    <p:sldId id="263" r:id="rId23"/>
    <p:sldId id="273" r:id="rId24"/>
    <p:sldId id="340" r:id="rId25"/>
    <p:sldId id="474" r:id="rId26"/>
    <p:sldId id="477" r:id="rId27"/>
    <p:sldId id="478" r:id="rId28"/>
    <p:sldId id="479" r:id="rId29"/>
    <p:sldId id="262" r:id="rId30"/>
    <p:sldId id="429" r:id="rId31"/>
    <p:sldId id="480" r:id="rId32"/>
  </p:sldIdLst>
  <p:sldSz cx="9144000" cy="5143500" type="screen16x9"/>
  <p:notesSz cx="7077075" cy="9363075"/>
  <p:embeddedFontLst>
    <p:embeddedFont>
      <p:font typeface="Barlow Condensed" panose="020B0604020202020204" charset="0"/>
      <p:regular r:id="rId34"/>
      <p:bold r:id="rId35"/>
      <p:italic r:id="rId36"/>
      <p:boldItalic r:id="rId37"/>
    </p:embeddedFont>
    <p:embeddedFont>
      <p:font typeface="Barlow Condensed SemiBold" panose="020B0604020202020204" charset="0"/>
      <p:regular r:id="rId38"/>
      <p:bold r:id="rId39"/>
      <p:italic r:id="rId40"/>
      <p:boldItalic r:id="rId41"/>
    </p:embeddedFont>
    <p:embeddedFont>
      <p:font typeface="Barlow Light" panose="020B0604020202020204" charset="0"/>
      <p:regular r:id="rId42"/>
      <p:bold r:id="rId43"/>
      <p:italic r:id="rId44"/>
      <p:boldItalic r:id="rId45"/>
    </p:embeddedFont>
    <p:embeddedFont>
      <p:font typeface="Barlow SemiBold" panose="020B0604020202020204" charset="0"/>
      <p:regular r:id="rId46"/>
      <p:bold r:id="rId47"/>
      <p:italic r:id="rId48"/>
      <p:boldItalic r:id="rId49"/>
    </p:embeddedFont>
    <p:embeddedFont>
      <p:font typeface="Berlin Sans FB" panose="020E0602020502020306" pitchFamily="34" charset="0"/>
      <p:regular r:id="rId50"/>
      <p:bold r:id="rId51"/>
    </p:embeddedFont>
    <p:embeddedFont>
      <p:font typeface="Berlin Sans FB Demi" panose="020E0802020502020306" pitchFamily="34" charset="0"/>
      <p:regular r:id="rId52"/>
      <p:bold r:id="rId53"/>
    </p:embeddedFont>
    <p:embeddedFont>
      <p:font typeface="Britannic Bold" panose="020B0903060703020204" pitchFamily="34" charset="0"/>
      <p:regular r:id="rId54"/>
    </p:embeddedFont>
    <p:embeddedFont>
      <p:font typeface="Calibri" panose="020F0502020204030204" pitchFamily="34" charset="0"/>
      <p:regular r:id="rId55"/>
      <p:bold r:id="rId56"/>
      <p:italic r:id="rId57"/>
      <p:boldItalic r:id="rId58"/>
    </p:embeddedFont>
    <p:embeddedFont>
      <p:font typeface="Century Gothic" panose="020B0502020202020204" pitchFamily="34" charset="0"/>
      <p:regular r:id="rId59"/>
      <p:bold r:id="rId60"/>
      <p:italic r:id="rId61"/>
      <p:boldItalic r:id="rId62"/>
    </p:embeddedFont>
    <p:embeddedFont>
      <p:font typeface="Franklin Gothic Book" panose="020B0503020102020204" pitchFamily="34" charset="0"/>
      <p:regular r:id="rId63"/>
      <p:italic r:id="rId64"/>
    </p:embeddedFont>
    <p:embeddedFont>
      <p:font typeface="Georgia" panose="02040502050405020303" pitchFamily="18" charset="0"/>
      <p:regular r:id="rId65"/>
      <p:bold r:id="rId66"/>
      <p:italic r:id="rId67"/>
      <p:boldItalic r:id="rId68"/>
    </p:embeddedFont>
    <p:embeddedFont>
      <p:font typeface="Impact" panose="020B0806030902050204" pitchFamily="34" charset="0"/>
      <p:regular r:id="rId69"/>
    </p:embeddedFont>
    <p:embeddedFont>
      <p:font typeface="Merriweather" panose="020B0604020202020204" charset="0"/>
      <p:regular r:id="rId70"/>
      <p:bold r:id="rId71"/>
      <p:italic r:id="rId72"/>
      <p:boldItalic r:id="rId73"/>
    </p:embeddedFont>
    <p:embeddedFont>
      <p:font typeface="Roboto Condensed" panose="020B0604020202020204" charset="0"/>
      <p:regular r:id="rId74"/>
      <p:bold r:id="rId75"/>
      <p:italic r:id="rId76"/>
      <p:boldItalic r:id="rId77"/>
    </p:embeddedFont>
    <p:embeddedFont>
      <p:font typeface="Trirong" panose="020B0604020202020204" charset="0"/>
      <p:regular r:id="rId78"/>
      <p:bold r:id="rId79"/>
      <p:italic r:id="rId80"/>
      <p:boldItalic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EB73AC1-4EBC-408D-A6F8-25C16E4FFF62}">
  <a:tblStyle styleId="{1EB73AC1-4EBC-408D-A6F8-25C16E4FFF6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1800" autoAdjust="0"/>
  </p:normalViewPr>
  <p:slideViewPr>
    <p:cSldViewPr snapToGrid="0">
      <p:cViewPr varScale="1">
        <p:scale>
          <a:sx n="68" d="100"/>
          <a:sy n="68" d="100"/>
        </p:scale>
        <p:origin x="144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6.fntdata"/><Relationship Id="rId21" Type="http://schemas.openxmlformats.org/officeDocument/2006/relationships/slide" Target="slides/slide18.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font" Target="fonts/font22.fntdata"/><Relationship Id="rId63" Type="http://schemas.openxmlformats.org/officeDocument/2006/relationships/font" Target="fonts/font30.fntdata"/><Relationship Id="rId68" Type="http://schemas.openxmlformats.org/officeDocument/2006/relationships/font" Target="fonts/font35.fntdata"/><Relationship Id="rId76" Type="http://schemas.openxmlformats.org/officeDocument/2006/relationships/font" Target="fonts/font43.fntdata"/><Relationship Id="rId84"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font" Target="fonts/font38.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font" Target="fonts/font25.fntdata"/><Relationship Id="rId66" Type="http://schemas.openxmlformats.org/officeDocument/2006/relationships/font" Target="fonts/font33.fntdata"/><Relationship Id="rId74" Type="http://schemas.openxmlformats.org/officeDocument/2006/relationships/font" Target="fonts/font41.fntdata"/><Relationship Id="rId79" Type="http://schemas.openxmlformats.org/officeDocument/2006/relationships/font" Target="fonts/font46.fntdata"/><Relationship Id="rId5" Type="http://schemas.openxmlformats.org/officeDocument/2006/relationships/slide" Target="slides/slide2.xml"/><Relationship Id="rId61" Type="http://schemas.openxmlformats.org/officeDocument/2006/relationships/font" Target="fonts/font28.fntdata"/><Relationship Id="rId82" Type="http://schemas.openxmlformats.org/officeDocument/2006/relationships/presProps" Target="presProps.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font" Target="fonts/font23.fntdata"/><Relationship Id="rId64" Type="http://schemas.openxmlformats.org/officeDocument/2006/relationships/font" Target="fonts/font31.fntdata"/><Relationship Id="rId69" Type="http://schemas.openxmlformats.org/officeDocument/2006/relationships/font" Target="fonts/font36.fntdata"/><Relationship Id="rId77" Type="http://schemas.openxmlformats.org/officeDocument/2006/relationships/font" Target="fonts/font44.fntdata"/><Relationship Id="rId8" Type="http://schemas.openxmlformats.org/officeDocument/2006/relationships/slide" Target="slides/slide5.xml"/><Relationship Id="rId51" Type="http://schemas.openxmlformats.org/officeDocument/2006/relationships/font" Target="fonts/font18.fntdata"/><Relationship Id="rId72" Type="http://schemas.openxmlformats.org/officeDocument/2006/relationships/font" Target="fonts/font39.fntdata"/><Relationship Id="rId80" Type="http://schemas.openxmlformats.org/officeDocument/2006/relationships/font" Target="fonts/font47.fntdata"/><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font" Target="fonts/font26.fntdata"/><Relationship Id="rId67" Type="http://schemas.openxmlformats.org/officeDocument/2006/relationships/font" Target="fonts/font34.fntdata"/><Relationship Id="rId20" Type="http://schemas.openxmlformats.org/officeDocument/2006/relationships/slide" Target="slides/slide17.xml"/><Relationship Id="rId41" Type="http://schemas.openxmlformats.org/officeDocument/2006/relationships/font" Target="fonts/font8.fntdata"/><Relationship Id="rId54" Type="http://schemas.openxmlformats.org/officeDocument/2006/relationships/font" Target="fonts/font21.fntdata"/><Relationship Id="rId62" Type="http://schemas.openxmlformats.org/officeDocument/2006/relationships/font" Target="fonts/font29.fntdata"/><Relationship Id="rId70" Type="http://schemas.openxmlformats.org/officeDocument/2006/relationships/font" Target="fonts/font37.fntdata"/><Relationship Id="rId75" Type="http://schemas.openxmlformats.org/officeDocument/2006/relationships/font" Target="fonts/font42.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font" Target="fonts/font24.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11.fntdata"/><Relationship Id="rId52" Type="http://schemas.openxmlformats.org/officeDocument/2006/relationships/font" Target="fonts/font19.fntdata"/><Relationship Id="rId60" Type="http://schemas.openxmlformats.org/officeDocument/2006/relationships/font" Target="fonts/font27.fntdata"/><Relationship Id="rId65" Type="http://schemas.openxmlformats.org/officeDocument/2006/relationships/font" Target="fonts/font32.fntdata"/><Relationship Id="rId73" Type="http://schemas.openxmlformats.org/officeDocument/2006/relationships/font" Target="fonts/font40.fntdata"/><Relationship Id="rId78" Type="http://schemas.openxmlformats.org/officeDocument/2006/relationships/font" Target="fonts/font45.fntdata"/><Relationship Id="rId81" Type="http://schemas.openxmlformats.org/officeDocument/2006/relationships/font" Target="fonts/font4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7708" y="4447461"/>
            <a:ext cx="5661660" cy="4213384"/>
          </a:xfrm>
          <a:prstGeom prst="rect">
            <a:avLst/>
          </a:prstGeom>
          <a:noFill/>
          <a:ln>
            <a:noFill/>
          </a:ln>
        </p:spPr>
        <p:txBody>
          <a:bodyPr spcFirstLastPara="1" wrap="square" lIns="93917" tIns="93917" rIns="93917" bIns="93917"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35f391192_00: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35f391192_00:notes"/>
          <p:cNvSpPr txBox="1">
            <a:spLocks noGrp="1"/>
          </p:cNvSpPr>
          <p:nvPr>
            <p:ph type="body" idx="1"/>
          </p:nvPr>
        </p:nvSpPr>
        <p:spPr>
          <a:xfrm>
            <a:off x="707708" y="4447461"/>
            <a:ext cx="5661660" cy="4213384"/>
          </a:xfrm>
          <a:prstGeom prst="rect">
            <a:avLst/>
          </a:prstGeom>
        </p:spPr>
        <p:txBody>
          <a:bodyPr spcFirstLastPara="1" wrap="square" lIns="93917" tIns="93917" rIns="93917" bIns="93917" anchor="t" anchorCtr="0">
            <a:noAutofit/>
          </a:bodyPr>
          <a:lstStyle/>
          <a:p>
            <a:pPr marL="0" indent="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9af4bc0a09_0_1028:notes"/>
          <p:cNvSpPr>
            <a:spLocks noGrp="1" noRot="1" noChangeAspect="1"/>
          </p:cNvSpPr>
          <p:nvPr>
            <p:ph type="sldImg" idx="2"/>
          </p:nvPr>
        </p:nvSpPr>
        <p:spPr>
          <a:xfrm>
            <a:off x="390525" y="690563"/>
            <a:ext cx="6142038" cy="3454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9af4bc0a09_0_1028:notes"/>
          <p:cNvSpPr txBox="1">
            <a:spLocks noGrp="1"/>
          </p:cNvSpPr>
          <p:nvPr>
            <p:ph type="body" idx="1"/>
          </p:nvPr>
        </p:nvSpPr>
        <p:spPr>
          <a:xfrm>
            <a:off x="692323" y="4374551"/>
            <a:ext cx="5538580" cy="4144312"/>
          </a:xfrm>
          <a:prstGeom prst="rect">
            <a:avLst/>
          </a:prstGeom>
        </p:spPr>
        <p:txBody>
          <a:bodyPr spcFirstLastPara="1" wrap="square" lIns="92166" tIns="92166" rIns="92166" bIns="92166" anchor="t" anchorCtr="0">
            <a:noAutofit/>
          </a:bodyPr>
          <a:lstStyle/>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9af4bc0a09_0_1550:notes"/>
          <p:cNvSpPr>
            <a:spLocks noGrp="1" noRot="1" noChangeAspect="1"/>
          </p:cNvSpPr>
          <p:nvPr>
            <p:ph type="sldImg" idx="2"/>
          </p:nvPr>
        </p:nvSpPr>
        <p:spPr>
          <a:xfrm>
            <a:off x="390525" y="690563"/>
            <a:ext cx="6142038" cy="3454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 name="Google Shape;735;g9af4bc0a09_0_1550:notes"/>
          <p:cNvSpPr txBox="1">
            <a:spLocks noGrp="1"/>
          </p:cNvSpPr>
          <p:nvPr>
            <p:ph type="body" idx="1"/>
          </p:nvPr>
        </p:nvSpPr>
        <p:spPr>
          <a:xfrm>
            <a:off x="692323" y="4374551"/>
            <a:ext cx="5538580" cy="4144312"/>
          </a:xfrm>
          <a:prstGeom prst="rect">
            <a:avLst/>
          </a:prstGeom>
        </p:spPr>
        <p:txBody>
          <a:bodyPr spcFirstLastPara="1" wrap="square" lIns="92166" tIns="92166" rIns="92166" bIns="92166"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54319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0639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91391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5524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3606f1c2d_30: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3606f1c2d_30:notes"/>
          <p:cNvSpPr txBox="1">
            <a:spLocks noGrp="1"/>
          </p:cNvSpPr>
          <p:nvPr>
            <p:ph type="body" idx="1"/>
          </p:nvPr>
        </p:nvSpPr>
        <p:spPr>
          <a:xfrm>
            <a:off x="707708" y="4447461"/>
            <a:ext cx="5661660" cy="4213384"/>
          </a:xfrm>
          <a:prstGeom prst="rect">
            <a:avLst/>
          </a:prstGeom>
        </p:spPr>
        <p:txBody>
          <a:bodyPr spcFirstLastPara="1" wrap="square" lIns="93917" tIns="93917" rIns="93917" bIns="93917" anchor="t" anchorCtr="0">
            <a:noAutofit/>
          </a:bodyPr>
          <a:lstStyle/>
          <a:p>
            <a:pPr marL="0" indent="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8452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latin typeface="Arial" panose="020B0604020202020204" pitchFamily="34" charset="0"/>
              </a:rPr>
              <a:t>Instruction (1000): </a:t>
            </a:r>
            <a:r>
              <a:rPr lang="en-US" sz="1800" dirty="0">
                <a:latin typeface="Arial" panose="020B0604020202020204" pitchFamily="34" charset="0"/>
              </a:rPr>
              <a:t>Teachers, Instructional Paras, </a:t>
            </a:r>
          </a:p>
          <a:p>
            <a:r>
              <a:rPr lang="en-US" sz="1800" b="1" dirty="0">
                <a:latin typeface="Arial" panose="020B0604020202020204" pitchFamily="34" charset="0"/>
              </a:rPr>
              <a:t>Pupil Services (2100):  </a:t>
            </a:r>
            <a:r>
              <a:rPr lang="en-US" sz="1800" dirty="0">
                <a:latin typeface="Arial" panose="020B0604020202020204" pitchFamily="34" charset="0"/>
              </a:rPr>
              <a:t>Nurse, SSW, Parent Liaison, Behavior Specialist</a:t>
            </a:r>
          </a:p>
          <a:p>
            <a:r>
              <a:rPr lang="en-US" sz="1800" b="1" dirty="0">
                <a:latin typeface="Arial" panose="020B0604020202020204" pitchFamily="34" charset="0"/>
              </a:rPr>
              <a:t>Improvement of Instructional Services (2210):  </a:t>
            </a:r>
            <a:r>
              <a:rPr lang="en-US" sz="1800" dirty="0">
                <a:latin typeface="Arial" panose="020B0604020202020204" pitchFamily="34" charset="0"/>
              </a:rPr>
              <a:t>Instructional Coach</a:t>
            </a:r>
          </a:p>
          <a:p>
            <a:r>
              <a:rPr lang="en-US" sz="1800" b="1" dirty="0">
                <a:latin typeface="Arial" panose="020B0604020202020204" pitchFamily="34" charset="0"/>
              </a:rPr>
              <a:t>Educational Media Services (2220):  </a:t>
            </a:r>
            <a:r>
              <a:rPr lang="en-US" sz="1800" dirty="0">
                <a:latin typeface="Arial" panose="020B0604020202020204" pitchFamily="34" charset="0"/>
              </a:rPr>
              <a:t>Media Para</a:t>
            </a:r>
          </a:p>
          <a:p>
            <a:r>
              <a:rPr lang="en-US" sz="1800" b="1" dirty="0">
                <a:latin typeface="Arial" panose="020B0604020202020204" pitchFamily="34" charset="0"/>
              </a:rPr>
              <a:t>School Administration (2400): </a:t>
            </a:r>
            <a:r>
              <a:rPr lang="en-US" sz="1800" dirty="0">
                <a:latin typeface="Arial" panose="020B0604020202020204" pitchFamily="34" charset="0"/>
              </a:rPr>
              <a:t>Principal</a:t>
            </a:r>
            <a:r>
              <a:rPr lang="en-US" dirty="0"/>
              <a:t> </a:t>
            </a:r>
            <a:r>
              <a:rPr lang="en-US" sz="1800" dirty="0">
                <a:latin typeface="Arial" panose="020B0604020202020204" pitchFamily="34" charset="0"/>
              </a:rPr>
              <a:t>Asst Principal</a:t>
            </a:r>
            <a:r>
              <a:rPr lang="en-US" dirty="0"/>
              <a:t> </a:t>
            </a:r>
            <a:r>
              <a:rPr lang="en-US" sz="1800" dirty="0">
                <a:latin typeface="Arial" panose="020B0604020202020204" pitchFamily="34" charset="0"/>
              </a:rPr>
              <a:t>Program Administrator</a:t>
            </a:r>
            <a:r>
              <a:rPr lang="en-US" dirty="0"/>
              <a:t> </a:t>
            </a:r>
            <a:r>
              <a:rPr lang="en-US" sz="1800" dirty="0">
                <a:latin typeface="Arial" panose="020B0604020202020204" pitchFamily="34" charset="0"/>
              </a:rPr>
              <a:t>School Business Manager - 220 days</a:t>
            </a:r>
            <a:r>
              <a:rPr lang="en-US" dirty="0"/>
              <a:t> </a:t>
            </a:r>
            <a:r>
              <a:rPr lang="en-US" sz="1800" dirty="0">
                <a:latin typeface="Arial" panose="020B0604020202020204" pitchFamily="34" charset="0"/>
              </a:rPr>
              <a:t>School Business Manager-Annual</a:t>
            </a:r>
            <a:r>
              <a:rPr lang="en-US" dirty="0"/>
              <a:t> </a:t>
            </a:r>
            <a:r>
              <a:rPr lang="en-US" sz="1800" dirty="0">
                <a:latin typeface="Arial" panose="020B0604020202020204" pitchFamily="34" charset="0"/>
              </a:rPr>
              <a:t>School Secretary</a:t>
            </a:r>
            <a:r>
              <a:rPr lang="en-US" dirty="0"/>
              <a:t> </a:t>
            </a:r>
            <a:r>
              <a:rPr lang="en-US" sz="1800" dirty="0">
                <a:latin typeface="Arial" panose="020B0604020202020204" pitchFamily="34" charset="0"/>
              </a:rPr>
              <a:t>Bookkeeper</a:t>
            </a:r>
            <a:r>
              <a:rPr lang="en-US" dirty="0"/>
              <a:t> </a:t>
            </a:r>
            <a:r>
              <a:rPr lang="en-US" sz="1800" dirty="0">
                <a:latin typeface="Arial" panose="020B0604020202020204" pitchFamily="34" charset="0"/>
              </a:rPr>
              <a:t>School Clerk (231 day)</a:t>
            </a:r>
            <a:r>
              <a:rPr lang="en-US" dirty="0"/>
              <a:t> </a:t>
            </a:r>
            <a:r>
              <a:rPr lang="en-US" sz="1800" dirty="0">
                <a:latin typeface="Arial" panose="020B0604020202020204" pitchFamily="34" charset="0"/>
              </a:rPr>
              <a:t>School Clerk (211 day)</a:t>
            </a:r>
            <a:r>
              <a:rPr lang="en-US" dirty="0"/>
              <a:t> </a:t>
            </a:r>
            <a:r>
              <a:rPr lang="en-US" sz="1800" dirty="0">
                <a:latin typeface="Arial" panose="020B0604020202020204" pitchFamily="34" charset="0"/>
              </a:rPr>
              <a:t>School Clerk (202 day)</a:t>
            </a:r>
            <a:r>
              <a:rPr lang="en-US" dirty="0"/>
              <a:t> </a:t>
            </a:r>
            <a:r>
              <a:rPr lang="en-US" sz="1800" dirty="0">
                <a:latin typeface="Arial" panose="020B0604020202020204" pitchFamily="34" charset="0"/>
              </a:rPr>
              <a:t>Registrar</a:t>
            </a:r>
            <a:r>
              <a:rPr lang="en-US" dirty="0"/>
              <a:t> </a:t>
            </a:r>
          </a:p>
          <a:p>
            <a:r>
              <a:rPr lang="en-US" b="1" dirty="0"/>
              <a:t>Maintenance and Operations (2600)</a:t>
            </a:r>
          </a:p>
          <a:p>
            <a:r>
              <a:rPr lang="en-US" b="1" dirty="0"/>
              <a:t>Transportation</a:t>
            </a:r>
          </a:p>
        </p:txBody>
      </p:sp>
    </p:spTree>
    <p:extLst>
      <p:ext uri="{BB962C8B-B14F-4D97-AF65-F5344CB8AC3E}">
        <p14:creationId xmlns:p14="http://schemas.microsoft.com/office/powerpoint/2010/main" val="939742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3932" tIns="46966" rIns="93932" bIns="46966"/>
          <a:lstStyle/>
          <a:p>
            <a:fld id="{06FECA5B-CB69-434F-96AB-1E7E18E86F8F}" type="slidenum">
              <a:rPr lang="en-US" smtClean="0"/>
              <a:t>14</a:t>
            </a:fld>
            <a:endParaRPr lang="en-US" dirty="0"/>
          </a:p>
        </p:txBody>
      </p:sp>
    </p:spTree>
    <p:extLst>
      <p:ext uri="{BB962C8B-B14F-4D97-AF65-F5344CB8AC3E}">
        <p14:creationId xmlns:p14="http://schemas.microsoft.com/office/powerpoint/2010/main" val="510865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9af4bc0a09_0_1005:notes"/>
          <p:cNvSpPr>
            <a:spLocks noGrp="1" noRot="1" noChangeAspect="1"/>
          </p:cNvSpPr>
          <p:nvPr>
            <p:ph type="sldImg" idx="2"/>
          </p:nvPr>
        </p:nvSpPr>
        <p:spPr>
          <a:xfrm>
            <a:off x="390525" y="690563"/>
            <a:ext cx="6142038" cy="3454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9af4bc0a09_0_1005:notes"/>
          <p:cNvSpPr txBox="1">
            <a:spLocks noGrp="1"/>
          </p:cNvSpPr>
          <p:nvPr>
            <p:ph type="body" idx="1"/>
          </p:nvPr>
        </p:nvSpPr>
        <p:spPr>
          <a:xfrm>
            <a:off x="692323" y="4374551"/>
            <a:ext cx="5538580" cy="4144312"/>
          </a:xfrm>
          <a:prstGeom prst="rect">
            <a:avLst/>
          </a:prstGeom>
        </p:spPr>
        <p:txBody>
          <a:bodyPr spcFirstLastPara="1" wrap="square" lIns="92166" tIns="92166" rIns="92166" bIns="92166" anchor="t" anchorCtr="0">
            <a:noAutofit/>
          </a:bodyPr>
          <a:lstStyle/>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9af4bc0a09_0_994:notes"/>
          <p:cNvSpPr>
            <a:spLocks noGrp="1" noRot="1" noChangeAspect="1"/>
          </p:cNvSpPr>
          <p:nvPr>
            <p:ph type="sldImg" idx="2"/>
          </p:nvPr>
        </p:nvSpPr>
        <p:spPr>
          <a:xfrm>
            <a:off x="390525" y="690563"/>
            <a:ext cx="6142038" cy="3454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9af4bc0a09_0_994:notes"/>
          <p:cNvSpPr txBox="1">
            <a:spLocks noGrp="1"/>
          </p:cNvSpPr>
          <p:nvPr>
            <p:ph type="body" idx="1"/>
          </p:nvPr>
        </p:nvSpPr>
        <p:spPr>
          <a:xfrm>
            <a:off x="692323" y="4374551"/>
            <a:ext cx="5538580" cy="4144312"/>
          </a:xfrm>
          <a:prstGeom prst="rect">
            <a:avLst/>
          </a:prstGeom>
        </p:spPr>
        <p:txBody>
          <a:bodyPr spcFirstLastPara="1" wrap="square" lIns="92166" tIns="92166" rIns="92166" bIns="92166" anchor="t" anchorCtr="0">
            <a:noAutofit/>
          </a:bodyPr>
          <a:lstStyle/>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9af4bc0a09_0_1000:notes"/>
          <p:cNvSpPr>
            <a:spLocks noGrp="1" noRot="1" noChangeAspect="1"/>
          </p:cNvSpPr>
          <p:nvPr>
            <p:ph type="sldImg" idx="2"/>
          </p:nvPr>
        </p:nvSpPr>
        <p:spPr>
          <a:xfrm>
            <a:off x="390525" y="690563"/>
            <a:ext cx="6142038" cy="3454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9af4bc0a09_0_1000:notes"/>
          <p:cNvSpPr txBox="1">
            <a:spLocks noGrp="1"/>
          </p:cNvSpPr>
          <p:nvPr>
            <p:ph type="body" idx="1"/>
          </p:nvPr>
        </p:nvSpPr>
        <p:spPr>
          <a:xfrm>
            <a:off x="692323" y="4374551"/>
            <a:ext cx="5538580" cy="4144312"/>
          </a:xfrm>
          <a:prstGeom prst="rect">
            <a:avLst/>
          </a:prstGeom>
        </p:spPr>
        <p:txBody>
          <a:bodyPr spcFirstLastPara="1" wrap="square" lIns="92166" tIns="92166" rIns="92166" bIns="92166" anchor="t" anchorCtr="0">
            <a:noAutofit/>
          </a:bodyPr>
          <a:lstStyle/>
          <a:p>
            <a:pPr marL="0" indent="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9af4bc0a09_0_1009:notes"/>
          <p:cNvSpPr>
            <a:spLocks noGrp="1" noRot="1" noChangeAspect="1"/>
          </p:cNvSpPr>
          <p:nvPr>
            <p:ph type="sldImg" idx="2"/>
          </p:nvPr>
        </p:nvSpPr>
        <p:spPr>
          <a:xfrm>
            <a:off x="390525" y="690563"/>
            <a:ext cx="6142038" cy="3454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9af4bc0a09_0_1009:notes"/>
          <p:cNvSpPr txBox="1">
            <a:spLocks noGrp="1"/>
          </p:cNvSpPr>
          <p:nvPr>
            <p:ph type="body" idx="1"/>
          </p:nvPr>
        </p:nvSpPr>
        <p:spPr>
          <a:xfrm>
            <a:off x="692323" y="4374551"/>
            <a:ext cx="5538580" cy="4144312"/>
          </a:xfrm>
          <a:prstGeom prst="rect">
            <a:avLst/>
          </a:prstGeom>
        </p:spPr>
        <p:txBody>
          <a:bodyPr spcFirstLastPara="1" wrap="square" lIns="92166" tIns="92166" rIns="92166" bIns="92166"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225" y="0"/>
            <a:ext cx="9144224" cy="5143512"/>
            <a:chOff x="-225" y="0"/>
            <a:chExt cx="9144224" cy="5143512"/>
          </a:xfrm>
        </p:grpSpPr>
        <p:sp>
          <p:nvSpPr>
            <p:cNvPr id="11" name="Google Shape;11;p2"/>
            <p:cNvSpPr/>
            <p:nvPr/>
          </p:nvSpPr>
          <p:spPr>
            <a:xfrm>
              <a:off x="0" y="0"/>
              <a:ext cx="61002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a:off x="-175" y="1541675"/>
              <a:ext cx="6870000" cy="206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3" name="Google Shape;13;p2"/>
            <p:cNvGrpSpPr/>
            <p:nvPr/>
          </p:nvGrpSpPr>
          <p:grpSpPr>
            <a:xfrm>
              <a:off x="8477595" y="4477088"/>
              <a:ext cx="666403" cy="666424"/>
              <a:chOff x="7996345" y="980275"/>
              <a:chExt cx="666403" cy="666424"/>
            </a:xfrm>
          </p:grpSpPr>
          <p:sp>
            <p:nvSpPr>
              <p:cNvPr id="14" name="Google Shape;14;p2"/>
              <p:cNvSpPr/>
              <p:nvPr/>
            </p:nvSpPr>
            <p:spPr>
              <a:xfrm>
                <a:off x="7996345"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a:off x="8198672"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6;p2"/>
              <p:cNvSpPr/>
              <p:nvPr/>
            </p:nvSpPr>
            <p:spPr>
              <a:xfrm>
                <a:off x="8400998"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p2"/>
              <p:cNvSpPr/>
              <p:nvPr/>
            </p:nvSpPr>
            <p:spPr>
              <a:xfrm>
                <a:off x="7996345"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8;p2"/>
              <p:cNvSpPr/>
              <p:nvPr/>
            </p:nvSpPr>
            <p:spPr>
              <a:xfrm>
                <a:off x="8198672"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9;p2"/>
              <p:cNvSpPr/>
              <p:nvPr/>
            </p:nvSpPr>
            <p:spPr>
              <a:xfrm>
                <a:off x="8400998"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0;p2"/>
              <p:cNvSpPr/>
              <p:nvPr/>
            </p:nvSpPr>
            <p:spPr>
              <a:xfrm>
                <a:off x="7996345"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p2"/>
              <p:cNvSpPr/>
              <p:nvPr/>
            </p:nvSpPr>
            <p:spPr>
              <a:xfrm>
                <a:off x="8198672"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2"/>
              <p:cNvSpPr/>
              <p:nvPr/>
            </p:nvSpPr>
            <p:spPr>
              <a:xfrm>
                <a:off x="8400998"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2"/>
              <p:cNvSpPr/>
              <p:nvPr/>
            </p:nvSpPr>
            <p:spPr>
              <a:xfrm>
                <a:off x="7996345"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2"/>
              <p:cNvSpPr/>
              <p:nvPr/>
            </p:nvSpPr>
            <p:spPr>
              <a:xfrm>
                <a:off x="8198672"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2"/>
              <p:cNvSpPr/>
              <p:nvPr/>
            </p:nvSpPr>
            <p:spPr>
              <a:xfrm>
                <a:off x="8400998"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26;p2"/>
              <p:cNvSpPr/>
              <p:nvPr/>
            </p:nvSpPr>
            <p:spPr>
              <a:xfrm>
                <a:off x="8603324"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7;p2"/>
              <p:cNvSpPr/>
              <p:nvPr/>
            </p:nvSpPr>
            <p:spPr>
              <a:xfrm>
                <a:off x="8603324"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28;p2"/>
              <p:cNvSpPr/>
              <p:nvPr/>
            </p:nvSpPr>
            <p:spPr>
              <a:xfrm>
                <a:off x="8603324"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29;p2"/>
              <p:cNvSpPr/>
              <p:nvPr/>
            </p:nvSpPr>
            <p:spPr>
              <a:xfrm>
                <a:off x="8603349"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30;p2"/>
            <p:cNvGrpSpPr/>
            <p:nvPr/>
          </p:nvGrpSpPr>
          <p:grpSpPr>
            <a:xfrm>
              <a:off x="7042555" y="1541664"/>
              <a:ext cx="730045" cy="2060087"/>
              <a:chOff x="7022220" y="1541675"/>
              <a:chExt cx="666403" cy="1880499"/>
            </a:xfrm>
          </p:grpSpPr>
          <p:sp>
            <p:nvSpPr>
              <p:cNvPr id="31" name="Google Shape;31;p2"/>
              <p:cNvSpPr/>
              <p:nvPr/>
            </p:nvSpPr>
            <p:spPr>
              <a:xfrm>
                <a:off x="7022220" y="1541675"/>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32;p2"/>
              <p:cNvSpPr/>
              <p:nvPr/>
            </p:nvSpPr>
            <p:spPr>
              <a:xfrm>
                <a:off x="7224547" y="1541675"/>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33;p2"/>
              <p:cNvSpPr/>
              <p:nvPr/>
            </p:nvSpPr>
            <p:spPr>
              <a:xfrm>
                <a:off x="7426873" y="1541675"/>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4;p2"/>
              <p:cNvSpPr/>
              <p:nvPr/>
            </p:nvSpPr>
            <p:spPr>
              <a:xfrm>
                <a:off x="7022220" y="1744017"/>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35;p2"/>
              <p:cNvSpPr/>
              <p:nvPr/>
            </p:nvSpPr>
            <p:spPr>
              <a:xfrm>
                <a:off x="7224547" y="1744017"/>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36;p2"/>
              <p:cNvSpPr/>
              <p:nvPr/>
            </p:nvSpPr>
            <p:spPr>
              <a:xfrm>
                <a:off x="7426873" y="1744017"/>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2"/>
              <p:cNvSpPr/>
              <p:nvPr/>
            </p:nvSpPr>
            <p:spPr>
              <a:xfrm>
                <a:off x="7022220" y="1946358"/>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38;p2"/>
              <p:cNvSpPr/>
              <p:nvPr/>
            </p:nvSpPr>
            <p:spPr>
              <a:xfrm>
                <a:off x="7224547" y="1946358"/>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39;p2"/>
              <p:cNvSpPr/>
              <p:nvPr/>
            </p:nvSpPr>
            <p:spPr>
              <a:xfrm>
                <a:off x="7426873" y="1946358"/>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40;p2"/>
              <p:cNvSpPr/>
              <p:nvPr/>
            </p:nvSpPr>
            <p:spPr>
              <a:xfrm>
                <a:off x="7022220" y="2148699"/>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41;p2"/>
              <p:cNvSpPr/>
              <p:nvPr/>
            </p:nvSpPr>
            <p:spPr>
              <a:xfrm>
                <a:off x="7224547" y="2148699"/>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42;p2"/>
              <p:cNvSpPr/>
              <p:nvPr/>
            </p:nvSpPr>
            <p:spPr>
              <a:xfrm>
                <a:off x="7426873" y="2148699"/>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43;p2"/>
              <p:cNvSpPr/>
              <p:nvPr/>
            </p:nvSpPr>
            <p:spPr>
              <a:xfrm>
                <a:off x="7629199" y="1541675"/>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44;p2"/>
              <p:cNvSpPr/>
              <p:nvPr/>
            </p:nvSpPr>
            <p:spPr>
              <a:xfrm>
                <a:off x="7629199" y="1744017"/>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45;p2"/>
              <p:cNvSpPr/>
              <p:nvPr/>
            </p:nvSpPr>
            <p:spPr>
              <a:xfrm>
                <a:off x="7629199" y="1946358"/>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46;p2"/>
              <p:cNvSpPr/>
              <p:nvPr/>
            </p:nvSpPr>
            <p:spPr>
              <a:xfrm>
                <a:off x="7629224" y="2148699"/>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47;p2"/>
              <p:cNvSpPr/>
              <p:nvPr/>
            </p:nvSpPr>
            <p:spPr>
              <a:xfrm>
                <a:off x="7022220" y="235105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48;p2"/>
              <p:cNvSpPr/>
              <p:nvPr/>
            </p:nvSpPr>
            <p:spPr>
              <a:xfrm>
                <a:off x="7224547" y="235105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2"/>
              <p:cNvSpPr/>
              <p:nvPr/>
            </p:nvSpPr>
            <p:spPr>
              <a:xfrm>
                <a:off x="7426873" y="235105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50;p2"/>
              <p:cNvSpPr/>
              <p:nvPr/>
            </p:nvSpPr>
            <p:spPr>
              <a:xfrm>
                <a:off x="7022220" y="255339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2"/>
              <p:cNvSpPr/>
              <p:nvPr/>
            </p:nvSpPr>
            <p:spPr>
              <a:xfrm>
                <a:off x="7224547" y="255339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52;p2"/>
              <p:cNvSpPr/>
              <p:nvPr/>
            </p:nvSpPr>
            <p:spPr>
              <a:xfrm>
                <a:off x="7426873" y="255339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53;p2"/>
              <p:cNvSpPr/>
              <p:nvPr/>
            </p:nvSpPr>
            <p:spPr>
              <a:xfrm>
                <a:off x="7022220" y="27557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54;p2"/>
              <p:cNvSpPr/>
              <p:nvPr/>
            </p:nvSpPr>
            <p:spPr>
              <a:xfrm>
                <a:off x="7224547" y="27557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55;p2"/>
              <p:cNvSpPr/>
              <p:nvPr/>
            </p:nvSpPr>
            <p:spPr>
              <a:xfrm>
                <a:off x="7426873" y="27557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56;p2"/>
              <p:cNvSpPr/>
              <p:nvPr/>
            </p:nvSpPr>
            <p:spPr>
              <a:xfrm>
                <a:off x="7022220" y="29580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57;p2"/>
              <p:cNvSpPr/>
              <p:nvPr/>
            </p:nvSpPr>
            <p:spPr>
              <a:xfrm>
                <a:off x="7224547" y="29580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58;p2"/>
              <p:cNvSpPr/>
              <p:nvPr/>
            </p:nvSpPr>
            <p:spPr>
              <a:xfrm>
                <a:off x="7426873" y="29580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59;p2"/>
              <p:cNvSpPr/>
              <p:nvPr/>
            </p:nvSpPr>
            <p:spPr>
              <a:xfrm>
                <a:off x="7629199" y="235105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60;p2"/>
              <p:cNvSpPr/>
              <p:nvPr/>
            </p:nvSpPr>
            <p:spPr>
              <a:xfrm>
                <a:off x="7629199" y="255339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61;p2"/>
              <p:cNvSpPr/>
              <p:nvPr/>
            </p:nvSpPr>
            <p:spPr>
              <a:xfrm>
                <a:off x="7629199" y="27557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62;p2"/>
              <p:cNvSpPr/>
              <p:nvPr/>
            </p:nvSpPr>
            <p:spPr>
              <a:xfrm>
                <a:off x="7629224" y="29580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63;p2"/>
              <p:cNvSpPr/>
              <p:nvPr/>
            </p:nvSpPr>
            <p:spPr>
              <a:xfrm>
                <a:off x="7022220" y="31604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2"/>
              <p:cNvSpPr/>
              <p:nvPr/>
            </p:nvSpPr>
            <p:spPr>
              <a:xfrm>
                <a:off x="7224547" y="31604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65;p2"/>
              <p:cNvSpPr/>
              <p:nvPr/>
            </p:nvSpPr>
            <p:spPr>
              <a:xfrm>
                <a:off x="7426873" y="31604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66;p2"/>
              <p:cNvSpPr/>
              <p:nvPr/>
            </p:nvSpPr>
            <p:spPr>
              <a:xfrm>
                <a:off x="7022220" y="33627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2"/>
              <p:cNvSpPr/>
              <p:nvPr/>
            </p:nvSpPr>
            <p:spPr>
              <a:xfrm>
                <a:off x="7224547" y="33627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2"/>
              <p:cNvSpPr/>
              <p:nvPr/>
            </p:nvSpPr>
            <p:spPr>
              <a:xfrm>
                <a:off x="7426873" y="33627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2"/>
              <p:cNvSpPr/>
              <p:nvPr/>
            </p:nvSpPr>
            <p:spPr>
              <a:xfrm>
                <a:off x="7629199" y="31604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2"/>
              <p:cNvSpPr/>
              <p:nvPr/>
            </p:nvSpPr>
            <p:spPr>
              <a:xfrm>
                <a:off x="7629224" y="33627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1" name="Google Shape;71;p2"/>
            <p:cNvGrpSpPr/>
            <p:nvPr/>
          </p:nvGrpSpPr>
          <p:grpSpPr>
            <a:xfrm>
              <a:off x="-225" y="2008293"/>
              <a:ext cx="301775" cy="1126923"/>
              <a:chOff x="-225" y="1987280"/>
              <a:chExt cx="318900" cy="1190873"/>
            </a:xfrm>
          </p:grpSpPr>
          <p:sp>
            <p:nvSpPr>
              <p:cNvPr id="72" name="Google Shape;72;p2"/>
              <p:cNvSpPr/>
              <p:nvPr/>
            </p:nvSpPr>
            <p:spPr>
              <a:xfrm>
                <a:off x="-175" y="1987280"/>
                <a:ext cx="318794" cy="116648"/>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73;p2"/>
              <p:cNvSpPr/>
              <p:nvPr/>
            </p:nvSpPr>
            <p:spPr>
              <a:xfrm>
                <a:off x="-175" y="2255817"/>
                <a:ext cx="318794" cy="116648"/>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74;p2"/>
              <p:cNvSpPr/>
              <p:nvPr/>
            </p:nvSpPr>
            <p:spPr>
              <a:xfrm>
                <a:off x="-175" y="2524353"/>
                <a:ext cx="318794" cy="116648"/>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75;p2"/>
              <p:cNvSpPr/>
              <p:nvPr/>
            </p:nvSpPr>
            <p:spPr>
              <a:xfrm>
                <a:off x="-225" y="2792878"/>
                <a:ext cx="318900" cy="11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76;p2"/>
              <p:cNvSpPr/>
              <p:nvPr/>
            </p:nvSpPr>
            <p:spPr>
              <a:xfrm>
                <a:off x="-225" y="3061453"/>
                <a:ext cx="318900" cy="11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7" name="Google Shape;77;p2"/>
            <p:cNvGrpSpPr/>
            <p:nvPr/>
          </p:nvGrpSpPr>
          <p:grpSpPr>
            <a:xfrm>
              <a:off x="8842175" y="668859"/>
              <a:ext cx="301822" cy="872807"/>
              <a:chOff x="-225" y="2255817"/>
              <a:chExt cx="318950" cy="922336"/>
            </a:xfrm>
          </p:grpSpPr>
          <p:sp>
            <p:nvSpPr>
              <p:cNvPr id="78" name="Google Shape;78;p2"/>
              <p:cNvSpPr/>
              <p:nvPr/>
            </p:nvSpPr>
            <p:spPr>
              <a:xfrm>
                <a:off x="-175" y="2255817"/>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79;p2"/>
              <p:cNvSpPr/>
              <p:nvPr/>
            </p:nvSpPr>
            <p:spPr>
              <a:xfrm>
                <a:off x="-175" y="2524353"/>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80;p2"/>
              <p:cNvSpPr/>
              <p:nvPr/>
            </p:nvSpPr>
            <p:spPr>
              <a:xfrm>
                <a:off x="-225" y="2792878"/>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81;p2"/>
              <p:cNvSpPr/>
              <p:nvPr/>
            </p:nvSpPr>
            <p:spPr>
              <a:xfrm>
                <a:off x="-225" y="3061453"/>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2" name="Google Shape;82;p2"/>
            <p:cNvGrpSpPr/>
            <p:nvPr/>
          </p:nvGrpSpPr>
          <p:grpSpPr>
            <a:xfrm>
              <a:off x="5798375" y="4270684"/>
              <a:ext cx="301822" cy="872807"/>
              <a:chOff x="1611209" y="2255817"/>
              <a:chExt cx="318950" cy="922336"/>
            </a:xfrm>
          </p:grpSpPr>
          <p:sp>
            <p:nvSpPr>
              <p:cNvPr id="83" name="Google Shape;83;p2"/>
              <p:cNvSpPr/>
              <p:nvPr/>
            </p:nvSpPr>
            <p:spPr>
              <a:xfrm>
                <a:off x="1611259" y="2255817"/>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84;p2"/>
              <p:cNvSpPr/>
              <p:nvPr/>
            </p:nvSpPr>
            <p:spPr>
              <a:xfrm>
                <a:off x="1611259" y="2524353"/>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85;p2"/>
              <p:cNvSpPr/>
              <p:nvPr/>
            </p:nvSpPr>
            <p:spPr>
              <a:xfrm>
                <a:off x="1611209" y="2792878"/>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86;p2"/>
              <p:cNvSpPr/>
              <p:nvPr/>
            </p:nvSpPr>
            <p:spPr>
              <a:xfrm>
                <a:off x="1611209" y="3061453"/>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7" name="Google Shape;87;p2"/>
            <p:cNvGrpSpPr/>
            <p:nvPr/>
          </p:nvGrpSpPr>
          <p:grpSpPr>
            <a:xfrm>
              <a:off x="685795" y="0"/>
              <a:ext cx="666403" cy="666424"/>
              <a:chOff x="7996345" y="980275"/>
              <a:chExt cx="666403" cy="666424"/>
            </a:xfrm>
          </p:grpSpPr>
          <p:sp>
            <p:nvSpPr>
              <p:cNvPr id="88" name="Google Shape;88;p2"/>
              <p:cNvSpPr/>
              <p:nvPr/>
            </p:nvSpPr>
            <p:spPr>
              <a:xfrm>
                <a:off x="7996345"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89;p2"/>
              <p:cNvSpPr/>
              <p:nvPr/>
            </p:nvSpPr>
            <p:spPr>
              <a:xfrm>
                <a:off x="8198672"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90;p2"/>
              <p:cNvSpPr/>
              <p:nvPr/>
            </p:nvSpPr>
            <p:spPr>
              <a:xfrm>
                <a:off x="8400998"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91;p2"/>
              <p:cNvSpPr/>
              <p:nvPr/>
            </p:nvSpPr>
            <p:spPr>
              <a:xfrm>
                <a:off x="7996345"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92;p2"/>
              <p:cNvSpPr/>
              <p:nvPr/>
            </p:nvSpPr>
            <p:spPr>
              <a:xfrm>
                <a:off x="8198672"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93;p2"/>
              <p:cNvSpPr/>
              <p:nvPr/>
            </p:nvSpPr>
            <p:spPr>
              <a:xfrm>
                <a:off x="8400998"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94;p2"/>
              <p:cNvSpPr/>
              <p:nvPr/>
            </p:nvSpPr>
            <p:spPr>
              <a:xfrm>
                <a:off x="7996345"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95;p2"/>
              <p:cNvSpPr/>
              <p:nvPr/>
            </p:nvSpPr>
            <p:spPr>
              <a:xfrm>
                <a:off x="8198672"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96;p2"/>
              <p:cNvSpPr/>
              <p:nvPr/>
            </p:nvSpPr>
            <p:spPr>
              <a:xfrm>
                <a:off x="8400998"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97;p2"/>
              <p:cNvSpPr/>
              <p:nvPr/>
            </p:nvSpPr>
            <p:spPr>
              <a:xfrm>
                <a:off x="7996345"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98;p2"/>
              <p:cNvSpPr/>
              <p:nvPr/>
            </p:nvSpPr>
            <p:spPr>
              <a:xfrm>
                <a:off x="8198672"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99;p2"/>
              <p:cNvSpPr/>
              <p:nvPr/>
            </p:nvSpPr>
            <p:spPr>
              <a:xfrm>
                <a:off x="8400998"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0;p2"/>
              <p:cNvSpPr/>
              <p:nvPr/>
            </p:nvSpPr>
            <p:spPr>
              <a:xfrm>
                <a:off x="8603324"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101;p2"/>
              <p:cNvSpPr/>
              <p:nvPr/>
            </p:nvSpPr>
            <p:spPr>
              <a:xfrm>
                <a:off x="8603324"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2;p2"/>
              <p:cNvSpPr/>
              <p:nvPr/>
            </p:nvSpPr>
            <p:spPr>
              <a:xfrm>
                <a:off x="8603324"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3;p2"/>
              <p:cNvSpPr/>
              <p:nvPr/>
            </p:nvSpPr>
            <p:spPr>
              <a:xfrm>
                <a:off x="8603349"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04" name="Google Shape;104;p2"/>
          <p:cNvSpPr txBox="1">
            <a:spLocks noGrp="1"/>
          </p:cNvSpPr>
          <p:nvPr>
            <p:ph type="ctrTitle"/>
          </p:nvPr>
        </p:nvSpPr>
        <p:spPr>
          <a:xfrm>
            <a:off x="685800" y="1541675"/>
            <a:ext cx="5740200" cy="2060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976020"/>
            <a:ext cx="7209728" cy="2139553"/>
          </a:xfrm>
        </p:spPr>
        <p:txBody>
          <a:bodyPr anchor="b">
            <a:normAutofit/>
          </a:bodyPr>
          <a:lstStyle>
            <a:lvl1pPr algn="r">
              <a:defRPr sz="54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3162246"/>
            <a:ext cx="7209728" cy="857493"/>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4181" y="4840039"/>
            <a:ext cx="1216807" cy="303461"/>
          </a:xfrm>
        </p:spPr>
        <p:txBody>
          <a:bodyPr/>
          <a:lstStyle>
            <a:lvl1pPr>
              <a:defRPr>
                <a:solidFill>
                  <a:schemeClr val="tx2"/>
                </a:solidFill>
              </a:defRPr>
            </a:lvl1pPr>
          </a:lstStyle>
          <a:p>
            <a:fld id="{5F238493-602A-9D41-9AF0-6823E217F020}" type="datetimeFigureOut">
              <a:rPr lang="en-US" smtClean="0"/>
              <a:t>3/10/2021</a:t>
            </a:fld>
            <a:endParaRPr lang="en-US"/>
          </a:p>
        </p:txBody>
      </p:sp>
      <p:sp>
        <p:nvSpPr>
          <p:cNvPr id="5" name="Footer Placeholder 4"/>
          <p:cNvSpPr>
            <a:spLocks noGrp="1"/>
          </p:cNvSpPr>
          <p:nvPr>
            <p:ph type="ftr" sz="quarter" idx="11"/>
          </p:nvPr>
        </p:nvSpPr>
        <p:spPr>
          <a:xfrm>
            <a:off x="1938234" y="4840039"/>
            <a:ext cx="5267533" cy="303461"/>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4840039"/>
            <a:ext cx="1197219" cy="303461"/>
          </a:xfrm>
        </p:spPr>
        <p:txBody>
          <a:bodyPr/>
          <a:lstStyle>
            <a:lvl1pPr>
              <a:defRPr>
                <a:solidFill>
                  <a:schemeClr val="tx2"/>
                </a:solidFill>
              </a:defRPr>
            </a:lvl1pPr>
          </a:lstStyle>
          <a:p>
            <a:fld id="{94A3DA34-89FD-C249-9CD8-62B77BC93BC4}" type="slidenum">
              <a:rPr lang="en-US" smtClean="0"/>
              <a:t>‹#›</a:t>
            </a:fld>
            <a:endParaRPr lang="en-US"/>
          </a:p>
        </p:txBody>
      </p:sp>
      <p:sp>
        <p:nvSpPr>
          <p:cNvPr id="7" name="Freeform 6" title="Crop Mark"/>
          <p:cNvSpPr/>
          <p:nvPr/>
        </p:nvSpPr>
        <p:spPr bwMode="auto">
          <a:xfrm>
            <a:off x="6113972" y="1264239"/>
            <a:ext cx="2456260" cy="3306366"/>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348874898"/>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1714500"/>
            <a:ext cx="3335840" cy="268605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1714500"/>
            <a:ext cx="3335840" cy="268605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238493-602A-9D41-9AF0-6823E217F020}" type="datetimeFigureOut">
              <a:rPr lang="en-US" smtClean="0"/>
              <a:t>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A3DA34-89FD-C249-9CD8-62B77BC93BC4}" type="slidenum">
              <a:rPr lang="en-US" smtClean="0"/>
              <a:t>‹#›</a:t>
            </a:fld>
            <a:endParaRPr lang="en-US"/>
          </a:p>
        </p:txBody>
      </p:sp>
    </p:spTree>
    <p:extLst>
      <p:ext uri="{BB962C8B-B14F-4D97-AF65-F5344CB8AC3E}">
        <p14:creationId xmlns:p14="http://schemas.microsoft.com/office/powerpoint/2010/main" val="2531514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514350"/>
            <a:ext cx="7200900" cy="1114425"/>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1755648"/>
            <a:ext cx="3332988" cy="617934"/>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28700" y="2478906"/>
            <a:ext cx="3332988" cy="1921645"/>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1" y="1755648"/>
            <a:ext cx="3332988" cy="617934"/>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93761" y="2478906"/>
            <a:ext cx="3332988" cy="1921645"/>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238493-602A-9D41-9AF0-6823E217F020}" type="datetimeFigureOut">
              <a:rPr lang="en-US" smtClean="0"/>
              <a:t>3/10/2021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A3DA34-89FD-C249-9CD8-62B77BC93BC4}" type="slidenum">
              <a:rPr lang="en-US" smtClean="0"/>
              <a:t>‹#›</a:t>
            </a:fld>
            <a:endParaRPr lang="en-US"/>
          </a:p>
        </p:txBody>
      </p:sp>
    </p:spTree>
    <p:extLst>
      <p:ext uri="{BB962C8B-B14F-4D97-AF65-F5344CB8AC3E}">
        <p14:creationId xmlns:p14="http://schemas.microsoft.com/office/powerpoint/2010/main" val="849071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238493-602A-9D41-9AF0-6823E217F020}" type="datetimeFigureOut">
              <a:rPr lang="en-US" smtClean="0"/>
              <a:t>3/10/2021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A3DA34-89FD-C249-9CD8-62B77BC93BC4}" type="slidenum">
              <a:rPr lang="en-US" smtClean="0"/>
              <a:t>‹#›</a:t>
            </a:fld>
            <a:endParaRPr lang="en-US"/>
          </a:p>
        </p:txBody>
      </p:sp>
    </p:spTree>
    <p:extLst>
      <p:ext uri="{BB962C8B-B14F-4D97-AF65-F5344CB8AC3E}">
        <p14:creationId xmlns:p14="http://schemas.microsoft.com/office/powerpoint/2010/main" val="2283264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238493-602A-9D41-9AF0-6823E217F020}" type="datetimeFigureOut">
              <a:rPr lang="en-US" smtClean="0"/>
              <a:t>3/10/2021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A3DA34-89FD-C249-9CD8-62B77BC93BC4}" type="slidenum">
              <a:rPr lang="en-US" smtClean="0"/>
              <a:t>‹#›</a:t>
            </a:fld>
            <a:endParaRPr lang="en-US"/>
          </a:p>
        </p:txBody>
      </p:sp>
    </p:spTree>
    <p:extLst>
      <p:ext uri="{BB962C8B-B14F-4D97-AF65-F5344CB8AC3E}">
        <p14:creationId xmlns:p14="http://schemas.microsoft.com/office/powerpoint/2010/main" val="3740427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282"/>
            <a:ext cx="3977640" cy="5143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514350"/>
            <a:ext cx="2891790" cy="1618413"/>
          </a:xfrm>
        </p:spPr>
        <p:txBody>
          <a:bodyPr anchor="t">
            <a:noAutofit/>
          </a:bodyPr>
          <a:lstStyle>
            <a:lvl1pPr>
              <a:lnSpc>
                <a:spcPct val="84000"/>
              </a:lnSpc>
              <a:defRPr sz="36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514351"/>
            <a:ext cx="3909060" cy="3881438"/>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142258"/>
            <a:ext cx="2891790" cy="2258292"/>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4840039"/>
            <a:ext cx="903429" cy="303461"/>
          </a:xfrm>
        </p:spPr>
        <p:txBody>
          <a:bodyPr/>
          <a:lstStyle>
            <a:lvl1pPr>
              <a:defRPr>
                <a:solidFill>
                  <a:schemeClr val="tx2"/>
                </a:solidFill>
              </a:defRPr>
            </a:lvl1pPr>
          </a:lstStyle>
          <a:p>
            <a:fld id="{5F238493-602A-9D41-9AF0-6823E217F020}" type="datetimeFigureOut">
              <a:rPr lang="en-US" smtClean="0"/>
              <a:t>3/10/2021</a:t>
            </a:fld>
            <a:endParaRPr lang="en-US"/>
          </a:p>
        </p:txBody>
      </p:sp>
      <p:sp>
        <p:nvSpPr>
          <p:cNvPr id="6" name="Footer Placeholder 5"/>
          <p:cNvSpPr>
            <a:spLocks noGrp="1"/>
          </p:cNvSpPr>
          <p:nvPr>
            <p:ph type="ftr" sz="quarter" idx="11"/>
          </p:nvPr>
        </p:nvSpPr>
        <p:spPr>
          <a:xfrm>
            <a:off x="1654459" y="4840039"/>
            <a:ext cx="1780256" cy="303461"/>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fld id="{94A3DA34-89FD-C249-9CD8-62B77BC93BC4}" type="slidenum">
              <a:rPr lang="en-US" smtClean="0"/>
              <a:t>‹#›</a:t>
            </a:fld>
            <a:endParaRPr lang="en-US"/>
          </a:p>
        </p:txBody>
      </p:sp>
      <p:sp>
        <p:nvSpPr>
          <p:cNvPr id="9" name="Rectangle 8" title="Divider Bar"/>
          <p:cNvSpPr/>
          <p:nvPr/>
        </p:nvSpPr>
        <p:spPr>
          <a:xfrm>
            <a:off x="3977640"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3906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282"/>
            <a:ext cx="3977640" cy="5143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514350"/>
            <a:ext cx="2891790" cy="1618413"/>
          </a:xfrm>
        </p:spPr>
        <p:txBody>
          <a:bodyPr anchor="t">
            <a:normAutofit/>
          </a:bodyPr>
          <a:lstStyle>
            <a:lvl1pPr>
              <a:lnSpc>
                <a:spcPct val="84000"/>
              </a:lnSpc>
              <a:defRPr sz="36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51434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141976"/>
            <a:ext cx="2891790" cy="2258574"/>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4840039"/>
            <a:ext cx="903429" cy="303461"/>
          </a:xfrm>
        </p:spPr>
        <p:txBody>
          <a:bodyPr/>
          <a:lstStyle>
            <a:lvl1pPr>
              <a:defRPr>
                <a:solidFill>
                  <a:schemeClr val="tx2"/>
                </a:solidFill>
              </a:defRPr>
            </a:lvl1pPr>
          </a:lstStyle>
          <a:p>
            <a:fld id="{5F238493-602A-9D41-9AF0-6823E217F020}" type="datetimeFigureOut">
              <a:rPr lang="en-US" smtClean="0"/>
              <a:t>3/10/2021</a:t>
            </a:fld>
            <a:endParaRPr lang="en-US"/>
          </a:p>
        </p:txBody>
      </p:sp>
      <p:sp>
        <p:nvSpPr>
          <p:cNvPr id="6" name="Footer Placeholder 5"/>
          <p:cNvSpPr>
            <a:spLocks noGrp="1"/>
          </p:cNvSpPr>
          <p:nvPr>
            <p:ph type="ftr" sz="quarter" idx="11"/>
          </p:nvPr>
        </p:nvSpPr>
        <p:spPr>
          <a:xfrm>
            <a:off x="1654459" y="4840039"/>
            <a:ext cx="1780256" cy="303461"/>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fld id="{94A3DA34-89FD-C249-9CD8-62B77BC93BC4}" type="slidenum">
              <a:rPr lang="en-US" smtClean="0"/>
              <a:t>‹#›</a:t>
            </a:fld>
            <a:endParaRPr lang="en-US"/>
          </a:p>
        </p:txBody>
      </p:sp>
      <p:sp>
        <p:nvSpPr>
          <p:cNvPr id="9" name="Rectangle 8" title="Divider Bar"/>
          <p:cNvSpPr/>
          <p:nvPr/>
        </p:nvSpPr>
        <p:spPr>
          <a:xfrm>
            <a:off x="3977640"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13530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1721644"/>
            <a:ext cx="7200900" cy="267890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238493-602A-9D41-9AF0-6823E217F020}"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3DA34-89FD-C249-9CD8-62B77BC93BC4}" type="slidenum">
              <a:rPr lang="en-US" smtClean="0"/>
              <a:t>‹#›</a:t>
            </a:fld>
            <a:endParaRPr lang="en-US"/>
          </a:p>
        </p:txBody>
      </p:sp>
    </p:spTree>
    <p:extLst>
      <p:ext uri="{BB962C8B-B14F-4D97-AF65-F5344CB8AC3E}">
        <p14:creationId xmlns:p14="http://schemas.microsoft.com/office/powerpoint/2010/main" val="3036212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421" y="468117"/>
            <a:ext cx="1174325" cy="393243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468117"/>
            <a:ext cx="6134731" cy="39324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238493-602A-9D41-9AF0-6823E217F020}"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3DA34-89FD-C249-9CD8-62B77BC93BC4}" type="slidenum">
              <a:rPr lang="en-US" smtClean="0"/>
              <a:t>‹#›</a:t>
            </a:fld>
            <a:endParaRPr lang="en-US"/>
          </a:p>
        </p:txBody>
      </p:sp>
    </p:spTree>
    <p:extLst>
      <p:ext uri="{BB962C8B-B14F-4D97-AF65-F5344CB8AC3E}">
        <p14:creationId xmlns:p14="http://schemas.microsoft.com/office/powerpoint/2010/main" val="3965029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289"/>
        <p:cNvGrpSpPr/>
        <p:nvPr/>
      </p:nvGrpSpPr>
      <p:grpSpPr>
        <a:xfrm>
          <a:off x="0" y="0"/>
          <a:ext cx="0" cy="0"/>
          <a:chOff x="0" y="0"/>
          <a:chExt cx="0" cy="0"/>
        </a:xfrm>
      </p:grpSpPr>
      <p:sp>
        <p:nvSpPr>
          <p:cNvPr id="290" name="Google Shape;290;p6"/>
          <p:cNvSpPr/>
          <p:nvPr/>
        </p:nvSpPr>
        <p:spPr>
          <a:xfrm>
            <a:off x="6100358" y="13"/>
            <a:ext cx="30504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91" name="Google Shape;291;p6"/>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92" name="Google Shape;292;p6"/>
          <p:cNvSpPr/>
          <p:nvPr/>
        </p:nvSpPr>
        <p:spPr>
          <a:xfrm>
            <a:off x="322375" y="646500"/>
            <a:ext cx="44706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grpSp>
        <p:nvGrpSpPr>
          <p:cNvPr id="293" name="Google Shape;293;p6"/>
          <p:cNvGrpSpPr/>
          <p:nvPr/>
        </p:nvGrpSpPr>
        <p:grpSpPr>
          <a:xfrm>
            <a:off x="-207" y="646493"/>
            <a:ext cx="155867" cy="653721"/>
            <a:chOff x="5385375" y="498300"/>
            <a:chExt cx="802200" cy="556500"/>
          </a:xfrm>
        </p:grpSpPr>
        <p:sp>
          <p:nvSpPr>
            <p:cNvPr id="294" name="Google Shape;294;p6"/>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95" name="Google Shape;295;p6"/>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96" name="Google Shape;296;p6"/>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grpSp>
      <p:grpSp>
        <p:nvGrpSpPr>
          <p:cNvPr id="297" name="Google Shape;297;p6"/>
          <p:cNvGrpSpPr/>
          <p:nvPr/>
        </p:nvGrpSpPr>
        <p:grpSpPr>
          <a:xfrm>
            <a:off x="5434003" y="4483464"/>
            <a:ext cx="666347" cy="666373"/>
            <a:chOff x="7134700" y="414375"/>
            <a:chExt cx="501919" cy="501900"/>
          </a:xfrm>
        </p:grpSpPr>
        <p:sp>
          <p:nvSpPr>
            <p:cNvPr id="298" name="Google Shape;298;p6"/>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99" name="Google Shape;299;p6"/>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00" name="Google Shape;300;p6"/>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01" name="Google Shape;301;p6"/>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02" name="Google Shape;302;p6"/>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03" name="Google Shape;303;p6"/>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04" name="Google Shape;304;p6"/>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05" name="Google Shape;305;p6"/>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06" name="Google Shape;306;p6"/>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07" name="Google Shape;307;p6"/>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08" name="Google Shape;308;p6"/>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09" name="Google Shape;309;p6"/>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10" name="Google Shape;310;p6"/>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11" name="Google Shape;311;p6"/>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12" name="Google Shape;312;p6"/>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13" name="Google Shape;313;p6"/>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grpSp>
      <p:grpSp>
        <p:nvGrpSpPr>
          <p:cNvPr id="314" name="Google Shape;314;p6"/>
          <p:cNvGrpSpPr/>
          <p:nvPr/>
        </p:nvGrpSpPr>
        <p:grpSpPr>
          <a:xfrm rot="-5400000">
            <a:off x="8018101" y="-167410"/>
            <a:ext cx="318554" cy="653721"/>
            <a:chOff x="5385375" y="498300"/>
            <a:chExt cx="802200" cy="556500"/>
          </a:xfrm>
        </p:grpSpPr>
        <p:sp>
          <p:nvSpPr>
            <p:cNvPr id="315" name="Google Shape;315;p6"/>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16" name="Google Shape;316;p6"/>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17" name="Google Shape;317;p6"/>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grpSp>
      <p:sp>
        <p:nvSpPr>
          <p:cNvPr id="318" name="Google Shape;318;p6"/>
          <p:cNvSpPr txBox="1">
            <a:spLocks noGrp="1"/>
          </p:cNvSpPr>
          <p:nvPr>
            <p:ph type="title"/>
          </p:nvPr>
        </p:nvSpPr>
        <p:spPr>
          <a:xfrm>
            <a:off x="508700" y="646500"/>
            <a:ext cx="4284300" cy="653700"/>
          </a:xfrm>
          <a:prstGeom prst="rect">
            <a:avLst/>
          </a:prstGeom>
        </p:spPr>
        <p:txBody>
          <a:bodyPr spcFirstLastPara="1" wrap="square" lIns="0" tIns="0" rIns="0" bIns="0" anchor="ctr" anchorCtr="0">
            <a:noAutofit/>
          </a:bodyPr>
          <a:lstStyle>
            <a:lvl1pPr lvl="0" rtl="0">
              <a:lnSpc>
                <a:spcPct val="80000"/>
              </a:lnSpc>
              <a:spcBef>
                <a:spcPts val="0"/>
              </a:spcBef>
              <a:spcAft>
                <a:spcPts val="0"/>
              </a:spcAft>
              <a:buSzPts val="2600"/>
              <a:buNone/>
              <a:defRPr/>
            </a:lvl1pPr>
            <a:lvl2pPr lvl="1" rtl="0">
              <a:lnSpc>
                <a:spcPct val="80000"/>
              </a:lnSpc>
              <a:spcBef>
                <a:spcPts val="0"/>
              </a:spcBef>
              <a:spcAft>
                <a:spcPts val="0"/>
              </a:spcAft>
              <a:buSzPts val="2400"/>
              <a:buNone/>
              <a:defRPr sz="2400"/>
            </a:lvl2pPr>
            <a:lvl3pPr lvl="2" rtl="0">
              <a:lnSpc>
                <a:spcPct val="80000"/>
              </a:lnSpc>
              <a:spcBef>
                <a:spcPts val="0"/>
              </a:spcBef>
              <a:spcAft>
                <a:spcPts val="0"/>
              </a:spcAft>
              <a:buSzPts val="2400"/>
              <a:buNone/>
              <a:defRPr sz="2400"/>
            </a:lvl3pPr>
            <a:lvl4pPr lvl="3" rtl="0">
              <a:lnSpc>
                <a:spcPct val="80000"/>
              </a:lnSpc>
              <a:spcBef>
                <a:spcPts val="0"/>
              </a:spcBef>
              <a:spcAft>
                <a:spcPts val="0"/>
              </a:spcAft>
              <a:buSzPts val="2400"/>
              <a:buNone/>
              <a:defRPr sz="2400"/>
            </a:lvl4pPr>
            <a:lvl5pPr lvl="4" rtl="0">
              <a:lnSpc>
                <a:spcPct val="80000"/>
              </a:lnSpc>
              <a:spcBef>
                <a:spcPts val="0"/>
              </a:spcBef>
              <a:spcAft>
                <a:spcPts val="0"/>
              </a:spcAft>
              <a:buSzPts val="2400"/>
              <a:buNone/>
              <a:defRPr sz="2400"/>
            </a:lvl5pPr>
            <a:lvl6pPr lvl="5" rtl="0">
              <a:lnSpc>
                <a:spcPct val="80000"/>
              </a:lnSpc>
              <a:spcBef>
                <a:spcPts val="0"/>
              </a:spcBef>
              <a:spcAft>
                <a:spcPts val="0"/>
              </a:spcAft>
              <a:buSzPts val="2400"/>
              <a:buNone/>
              <a:defRPr sz="2400"/>
            </a:lvl6pPr>
            <a:lvl7pPr lvl="6" rtl="0">
              <a:lnSpc>
                <a:spcPct val="80000"/>
              </a:lnSpc>
              <a:spcBef>
                <a:spcPts val="0"/>
              </a:spcBef>
              <a:spcAft>
                <a:spcPts val="0"/>
              </a:spcAft>
              <a:buSzPts val="2400"/>
              <a:buNone/>
              <a:defRPr sz="2400"/>
            </a:lvl7pPr>
            <a:lvl8pPr lvl="7" rtl="0">
              <a:lnSpc>
                <a:spcPct val="80000"/>
              </a:lnSpc>
              <a:spcBef>
                <a:spcPts val="0"/>
              </a:spcBef>
              <a:spcAft>
                <a:spcPts val="0"/>
              </a:spcAft>
              <a:buSzPts val="2400"/>
              <a:buNone/>
              <a:defRPr sz="2400"/>
            </a:lvl8pPr>
            <a:lvl9pPr lvl="8" rtl="0">
              <a:lnSpc>
                <a:spcPct val="80000"/>
              </a:lnSpc>
              <a:spcBef>
                <a:spcPts val="0"/>
              </a:spcBef>
              <a:spcAft>
                <a:spcPts val="0"/>
              </a:spcAft>
              <a:buSzPts val="2400"/>
              <a:buNone/>
              <a:defRPr sz="2400"/>
            </a:lvl9pPr>
          </a:lstStyle>
          <a:p>
            <a:endParaRPr/>
          </a:p>
        </p:txBody>
      </p:sp>
      <p:sp>
        <p:nvSpPr>
          <p:cNvPr id="319" name="Google Shape;319;p6"/>
          <p:cNvSpPr txBox="1">
            <a:spLocks noGrp="1"/>
          </p:cNvSpPr>
          <p:nvPr>
            <p:ph type="body" idx="1"/>
          </p:nvPr>
        </p:nvSpPr>
        <p:spPr>
          <a:xfrm>
            <a:off x="508700" y="1599700"/>
            <a:ext cx="4284300" cy="2886000"/>
          </a:xfrm>
          <a:prstGeom prst="rect">
            <a:avLst/>
          </a:prstGeom>
        </p:spPr>
        <p:txBody>
          <a:bodyPr spcFirstLastPara="1" wrap="square" lIns="0" tIns="0" rIns="0" bIns="0" anchor="t" anchorCtr="0">
            <a:noAutofit/>
          </a:bodyPr>
          <a:lstStyle>
            <a:lvl1pPr marL="457189" lvl="0" indent="-380990" rtl="0">
              <a:spcBef>
                <a:spcPts val="600"/>
              </a:spcBef>
              <a:spcAft>
                <a:spcPts val="0"/>
              </a:spcAft>
              <a:buSzPts val="2400"/>
              <a:buChar char="▪"/>
              <a:defRPr/>
            </a:lvl1pPr>
            <a:lvl2pPr marL="914378" lvl="1" indent="-380990" rtl="0">
              <a:spcBef>
                <a:spcPts val="0"/>
              </a:spcBef>
              <a:spcAft>
                <a:spcPts val="0"/>
              </a:spcAft>
              <a:buSzPts val="2400"/>
              <a:buChar char="▫"/>
              <a:defRPr/>
            </a:lvl2pPr>
            <a:lvl3pPr marL="1371566" lvl="2" indent="-380990" rtl="0">
              <a:spcBef>
                <a:spcPts val="0"/>
              </a:spcBef>
              <a:spcAft>
                <a:spcPts val="0"/>
              </a:spcAft>
              <a:buSzPts val="2400"/>
              <a:buChar char="▫"/>
              <a:defRPr/>
            </a:lvl3pPr>
            <a:lvl4pPr marL="1828754" lvl="3" indent="-380990" rtl="0">
              <a:spcBef>
                <a:spcPts val="0"/>
              </a:spcBef>
              <a:spcAft>
                <a:spcPts val="0"/>
              </a:spcAft>
              <a:buSzPts val="2400"/>
              <a:buChar char="▫"/>
              <a:defRPr/>
            </a:lvl4pPr>
            <a:lvl5pPr marL="2285943" lvl="4" indent="-380990" rtl="0">
              <a:spcBef>
                <a:spcPts val="0"/>
              </a:spcBef>
              <a:spcAft>
                <a:spcPts val="0"/>
              </a:spcAft>
              <a:buSzPts val="2400"/>
              <a:buChar char="▫"/>
              <a:defRPr/>
            </a:lvl5pPr>
            <a:lvl6pPr marL="2743132" lvl="5" indent="-380990" rtl="0">
              <a:spcBef>
                <a:spcPts val="0"/>
              </a:spcBef>
              <a:spcAft>
                <a:spcPts val="0"/>
              </a:spcAft>
              <a:buSzPts val="2400"/>
              <a:buChar char="▫"/>
              <a:defRPr/>
            </a:lvl6pPr>
            <a:lvl7pPr marL="3200320" lvl="6" indent="-380990" rtl="0">
              <a:spcBef>
                <a:spcPts val="0"/>
              </a:spcBef>
              <a:spcAft>
                <a:spcPts val="0"/>
              </a:spcAft>
              <a:buSzPts val="2400"/>
              <a:buChar char="▫"/>
              <a:defRPr/>
            </a:lvl7pPr>
            <a:lvl8pPr marL="3657509" lvl="7" indent="-380990" rtl="0">
              <a:spcBef>
                <a:spcPts val="0"/>
              </a:spcBef>
              <a:spcAft>
                <a:spcPts val="0"/>
              </a:spcAft>
              <a:buSzPts val="2400"/>
              <a:buChar char="▫"/>
              <a:defRPr/>
            </a:lvl8pPr>
            <a:lvl9pPr marL="4114697" lvl="8" indent="-380990" rtl="0">
              <a:spcBef>
                <a:spcPts val="0"/>
              </a:spcBef>
              <a:spcAft>
                <a:spcPts val="0"/>
              </a:spcAft>
              <a:buSzPts val="2400"/>
              <a:buChar char="▫"/>
              <a:defRPr/>
            </a:lvl9pPr>
          </a:lstStyle>
          <a:p>
            <a:endParaRPr/>
          </a:p>
        </p:txBody>
      </p:sp>
      <p:sp>
        <p:nvSpPr>
          <p:cNvPr id="320" name="Google Shape;320;p6"/>
          <p:cNvSpPr txBox="1">
            <a:spLocks noGrp="1"/>
          </p:cNvSpPr>
          <p:nvPr>
            <p:ph type="sldNum" idx="12"/>
          </p:nvPr>
        </p:nvSpPr>
        <p:spPr>
          <a:xfrm>
            <a:off x="8504254" y="4489800"/>
            <a:ext cx="653700" cy="6537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algn="ctr"/>
            <a:fld id="{00000000-1234-1234-1234-123412341234}" type="slidenum">
              <a:rPr lang="en" smtClean="0"/>
              <a:pPr algn="ctr"/>
              <a:t>‹#›</a:t>
            </a:fld>
            <a:endParaRPr lang="en" dirty="0"/>
          </a:p>
        </p:txBody>
      </p:sp>
    </p:spTree>
    <p:extLst>
      <p:ext uri="{BB962C8B-B14F-4D97-AF65-F5344CB8AC3E}">
        <p14:creationId xmlns:p14="http://schemas.microsoft.com/office/powerpoint/2010/main" val="1315037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21"/>
        <p:cNvGrpSpPr/>
        <p:nvPr/>
      </p:nvGrpSpPr>
      <p:grpSpPr>
        <a:xfrm>
          <a:off x="0" y="0"/>
          <a:ext cx="0" cy="0"/>
          <a:chOff x="0" y="0"/>
          <a:chExt cx="0" cy="0"/>
        </a:xfrm>
      </p:grpSpPr>
      <p:grpSp>
        <p:nvGrpSpPr>
          <p:cNvPr id="322" name="Google Shape;322;p7"/>
          <p:cNvGrpSpPr/>
          <p:nvPr/>
        </p:nvGrpSpPr>
        <p:grpSpPr>
          <a:xfrm>
            <a:off x="-207" y="0"/>
            <a:ext cx="9158157" cy="5149835"/>
            <a:chOff x="-207" y="0"/>
            <a:chExt cx="9158157" cy="5149835"/>
          </a:xfrm>
        </p:grpSpPr>
        <p:sp>
          <p:nvSpPr>
            <p:cNvPr id="323" name="Google Shape;323;p7"/>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 name="Google Shape;324;p7"/>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 name="Google Shape;325;p7"/>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26" name="Google Shape;326;p7"/>
            <p:cNvGrpSpPr/>
            <p:nvPr/>
          </p:nvGrpSpPr>
          <p:grpSpPr>
            <a:xfrm>
              <a:off x="-207" y="664293"/>
              <a:ext cx="155867" cy="653721"/>
              <a:chOff x="5385375" y="498300"/>
              <a:chExt cx="802200" cy="556500"/>
            </a:xfrm>
          </p:grpSpPr>
          <p:sp>
            <p:nvSpPr>
              <p:cNvPr id="327" name="Google Shape;327;p7"/>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 name="Google Shape;328;p7"/>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 name="Google Shape;329;p7"/>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0" name="Google Shape;330;p7"/>
            <p:cNvGrpSpPr/>
            <p:nvPr/>
          </p:nvGrpSpPr>
          <p:grpSpPr>
            <a:xfrm>
              <a:off x="322384" y="4483463"/>
              <a:ext cx="666347" cy="666373"/>
              <a:chOff x="7134700" y="414375"/>
              <a:chExt cx="501919" cy="501900"/>
            </a:xfrm>
          </p:grpSpPr>
          <p:sp>
            <p:nvSpPr>
              <p:cNvPr id="331" name="Google Shape;331;p7"/>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 name="Google Shape;332;p7"/>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 name="Google Shape;333;p7"/>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 name="Google Shape;334;p7"/>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 name="Google Shape;335;p7"/>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 name="Google Shape;336;p7"/>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 name="Google Shape;337;p7"/>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 name="Google Shape;338;p7"/>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 name="Google Shape;339;p7"/>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 name="Google Shape;340;p7"/>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 name="Google Shape;341;p7"/>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 name="Google Shape;342;p7"/>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 name="Google Shape;343;p7"/>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 name="Google Shape;344;p7"/>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 name="Google Shape;345;p7"/>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 name="Google Shape;346;p7"/>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47" name="Google Shape;347;p7"/>
            <p:cNvGrpSpPr/>
            <p:nvPr/>
          </p:nvGrpSpPr>
          <p:grpSpPr>
            <a:xfrm>
              <a:off x="8832384" y="670955"/>
              <a:ext cx="311815" cy="653721"/>
              <a:chOff x="5385375" y="498300"/>
              <a:chExt cx="802200" cy="556500"/>
            </a:xfrm>
          </p:grpSpPr>
          <p:sp>
            <p:nvSpPr>
              <p:cNvPr id="348" name="Google Shape;348;p7"/>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 name="Google Shape;349;p7"/>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 name="Google Shape;350;p7"/>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351" name="Google Shape;351;p7"/>
          <p:cNvSpPr txBox="1">
            <a:spLocks noGrp="1"/>
          </p:cNvSpPr>
          <p:nvPr>
            <p:ph type="title"/>
          </p:nvPr>
        </p:nvSpPr>
        <p:spPr>
          <a:xfrm>
            <a:off x="661100" y="664300"/>
            <a:ext cx="7843200" cy="6537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52" name="Google Shape;352;p7"/>
          <p:cNvSpPr txBox="1">
            <a:spLocks noGrp="1"/>
          </p:cNvSpPr>
          <p:nvPr>
            <p:ph type="body" idx="1"/>
          </p:nvPr>
        </p:nvSpPr>
        <p:spPr>
          <a:xfrm>
            <a:off x="1172650" y="1599700"/>
            <a:ext cx="3447300" cy="28902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353" name="Google Shape;353;p7"/>
          <p:cNvSpPr txBox="1">
            <a:spLocks noGrp="1"/>
          </p:cNvSpPr>
          <p:nvPr>
            <p:ph type="body" idx="2"/>
          </p:nvPr>
        </p:nvSpPr>
        <p:spPr>
          <a:xfrm>
            <a:off x="5056888" y="1599700"/>
            <a:ext cx="3447300" cy="28902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354" name="Google Shape;354;p7"/>
          <p:cNvSpPr txBox="1">
            <a:spLocks noGrp="1"/>
          </p:cNvSpPr>
          <p:nvPr>
            <p:ph type="sldNum" idx="12"/>
          </p:nvPr>
        </p:nvSpPr>
        <p:spPr>
          <a:xfrm>
            <a:off x="8504254" y="4489800"/>
            <a:ext cx="653700" cy="653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itle and text">
  <p:cSld name="One column title and text">
    <p:spTree>
      <p:nvGrpSpPr>
        <p:cNvPr id="1" name="Shape 46"/>
        <p:cNvGrpSpPr/>
        <p:nvPr/>
      </p:nvGrpSpPr>
      <p:grpSpPr>
        <a:xfrm>
          <a:off x="0" y="0"/>
          <a:ext cx="0" cy="0"/>
          <a:chOff x="0" y="0"/>
          <a:chExt cx="0" cy="0"/>
        </a:xfrm>
      </p:grpSpPr>
      <p:sp>
        <p:nvSpPr>
          <p:cNvPr id="47" name="Google Shape;47;p3"/>
          <p:cNvSpPr txBox="1">
            <a:spLocks noGrp="1"/>
          </p:cNvSpPr>
          <p:nvPr>
            <p:ph type="subTitle" idx="1"/>
          </p:nvPr>
        </p:nvSpPr>
        <p:spPr>
          <a:xfrm>
            <a:off x="212475" y="985051"/>
            <a:ext cx="8023500" cy="468675"/>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Clr>
                <a:schemeClr val="accent2"/>
              </a:buClr>
              <a:buSzPts val="4500"/>
              <a:buFont typeface="Trirong"/>
              <a:buNone/>
              <a:defRPr sz="3375" b="1" i="1">
                <a:solidFill>
                  <a:schemeClr val="accent2"/>
                </a:solidFill>
                <a:latin typeface="Trirong"/>
                <a:ea typeface="Trirong"/>
                <a:cs typeface="Trirong"/>
                <a:sym typeface="Trirong"/>
              </a:defRPr>
            </a:lvl1pPr>
            <a:lvl2pPr lvl="1" algn="ctr" rtl="0">
              <a:lnSpc>
                <a:spcPct val="100000"/>
              </a:lnSpc>
              <a:spcBef>
                <a:spcPts val="0"/>
              </a:spcBef>
              <a:spcAft>
                <a:spcPts val="0"/>
              </a:spcAft>
              <a:buClr>
                <a:schemeClr val="accent2"/>
              </a:buClr>
              <a:buSzPts val="5500"/>
              <a:buFont typeface="Trirong"/>
              <a:buNone/>
              <a:defRPr sz="4125" b="1" i="1">
                <a:solidFill>
                  <a:schemeClr val="accent2"/>
                </a:solidFill>
                <a:latin typeface="Trirong"/>
                <a:ea typeface="Trirong"/>
                <a:cs typeface="Trirong"/>
                <a:sym typeface="Trirong"/>
              </a:defRPr>
            </a:lvl2pPr>
            <a:lvl3pPr lvl="2" algn="ctr" rtl="0">
              <a:lnSpc>
                <a:spcPct val="100000"/>
              </a:lnSpc>
              <a:spcBef>
                <a:spcPts val="0"/>
              </a:spcBef>
              <a:spcAft>
                <a:spcPts val="0"/>
              </a:spcAft>
              <a:buClr>
                <a:schemeClr val="accent2"/>
              </a:buClr>
              <a:buSzPts val="5500"/>
              <a:buFont typeface="Trirong"/>
              <a:buNone/>
              <a:defRPr sz="4125" b="1" i="1">
                <a:solidFill>
                  <a:schemeClr val="accent2"/>
                </a:solidFill>
                <a:latin typeface="Trirong"/>
                <a:ea typeface="Trirong"/>
                <a:cs typeface="Trirong"/>
                <a:sym typeface="Trirong"/>
              </a:defRPr>
            </a:lvl3pPr>
            <a:lvl4pPr lvl="3" algn="ctr" rtl="0">
              <a:lnSpc>
                <a:spcPct val="100000"/>
              </a:lnSpc>
              <a:spcBef>
                <a:spcPts val="0"/>
              </a:spcBef>
              <a:spcAft>
                <a:spcPts val="0"/>
              </a:spcAft>
              <a:buClr>
                <a:schemeClr val="accent2"/>
              </a:buClr>
              <a:buSzPts val="5500"/>
              <a:buFont typeface="Trirong"/>
              <a:buNone/>
              <a:defRPr sz="4125" b="1" i="1">
                <a:solidFill>
                  <a:schemeClr val="accent2"/>
                </a:solidFill>
                <a:latin typeface="Trirong"/>
                <a:ea typeface="Trirong"/>
                <a:cs typeface="Trirong"/>
                <a:sym typeface="Trirong"/>
              </a:defRPr>
            </a:lvl4pPr>
            <a:lvl5pPr lvl="4" algn="ctr" rtl="0">
              <a:lnSpc>
                <a:spcPct val="100000"/>
              </a:lnSpc>
              <a:spcBef>
                <a:spcPts val="0"/>
              </a:spcBef>
              <a:spcAft>
                <a:spcPts val="0"/>
              </a:spcAft>
              <a:buClr>
                <a:schemeClr val="accent2"/>
              </a:buClr>
              <a:buSzPts val="5500"/>
              <a:buFont typeface="Trirong"/>
              <a:buNone/>
              <a:defRPr sz="4125" b="1" i="1">
                <a:solidFill>
                  <a:schemeClr val="accent2"/>
                </a:solidFill>
                <a:latin typeface="Trirong"/>
                <a:ea typeface="Trirong"/>
                <a:cs typeface="Trirong"/>
                <a:sym typeface="Trirong"/>
              </a:defRPr>
            </a:lvl5pPr>
            <a:lvl6pPr lvl="5" algn="ctr" rtl="0">
              <a:lnSpc>
                <a:spcPct val="100000"/>
              </a:lnSpc>
              <a:spcBef>
                <a:spcPts val="0"/>
              </a:spcBef>
              <a:spcAft>
                <a:spcPts val="0"/>
              </a:spcAft>
              <a:buClr>
                <a:schemeClr val="accent2"/>
              </a:buClr>
              <a:buSzPts val="5500"/>
              <a:buFont typeface="Trirong"/>
              <a:buNone/>
              <a:defRPr sz="4125" b="1" i="1">
                <a:solidFill>
                  <a:schemeClr val="accent2"/>
                </a:solidFill>
                <a:latin typeface="Trirong"/>
                <a:ea typeface="Trirong"/>
                <a:cs typeface="Trirong"/>
                <a:sym typeface="Trirong"/>
              </a:defRPr>
            </a:lvl6pPr>
            <a:lvl7pPr lvl="6" algn="ctr" rtl="0">
              <a:lnSpc>
                <a:spcPct val="100000"/>
              </a:lnSpc>
              <a:spcBef>
                <a:spcPts val="0"/>
              </a:spcBef>
              <a:spcAft>
                <a:spcPts val="0"/>
              </a:spcAft>
              <a:buClr>
                <a:schemeClr val="accent2"/>
              </a:buClr>
              <a:buSzPts val="5500"/>
              <a:buFont typeface="Trirong"/>
              <a:buNone/>
              <a:defRPr sz="4125" b="1" i="1">
                <a:solidFill>
                  <a:schemeClr val="accent2"/>
                </a:solidFill>
                <a:latin typeface="Trirong"/>
                <a:ea typeface="Trirong"/>
                <a:cs typeface="Trirong"/>
                <a:sym typeface="Trirong"/>
              </a:defRPr>
            </a:lvl7pPr>
            <a:lvl8pPr lvl="7" algn="ctr" rtl="0">
              <a:lnSpc>
                <a:spcPct val="100000"/>
              </a:lnSpc>
              <a:spcBef>
                <a:spcPts val="0"/>
              </a:spcBef>
              <a:spcAft>
                <a:spcPts val="0"/>
              </a:spcAft>
              <a:buClr>
                <a:schemeClr val="accent2"/>
              </a:buClr>
              <a:buSzPts val="5500"/>
              <a:buFont typeface="Trirong"/>
              <a:buNone/>
              <a:defRPr sz="4125" b="1" i="1">
                <a:solidFill>
                  <a:schemeClr val="accent2"/>
                </a:solidFill>
                <a:latin typeface="Trirong"/>
                <a:ea typeface="Trirong"/>
                <a:cs typeface="Trirong"/>
                <a:sym typeface="Trirong"/>
              </a:defRPr>
            </a:lvl8pPr>
            <a:lvl9pPr lvl="8" algn="ctr" rtl="0">
              <a:lnSpc>
                <a:spcPct val="100000"/>
              </a:lnSpc>
              <a:spcBef>
                <a:spcPts val="0"/>
              </a:spcBef>
              <a:spcAft>
                <a:spcPts val="0"/>
              </a:spcAft>
              <a:buClr>
                <a:schemeClr val="accent2"/>
              </a:buClr>
              <a:buSzPts val="5500"/>
              <a:buFont typeface="Trirong"/>
              <a:buNone/>
              <a:defRPr sz="4125" b="1" i="1">
                <a:solidFill>
                  <a:schemeClr val="accent2"/>
                </a:solidFill>
                <a:latin typeface="Trirong"/>
                <a:ea typeface="Trirong"/>
                <a:cs typeface="Trirong"/>
                <a:sym typeface="Trirong"/>
              </a:defRPr>
            </a:lvl9pPr>
          </a:lstStyle>
          <a:p>
            <a:endParaRPr/>
          </a:p>
        </p:txBody>
      </p:sp>
      <p:sp>
        <p:nvSpPr>
          <p:cNvPr id="48" name="Google Shape;48;p3"/>
          <p:cNvSpPr txBox="1">
            <a:spLocks noGrp="1"/>
          </p:cNvSpPr>
          <p:nvPr>
            <p:ph type="sldNum" idx="12"/>
          </p:nvPr>
        </p:nvSpPr>
        <p:spPr>
          <a:xfrm>
            <a:off x="8529608" y="4663217"/>
            <a:ext cx="548775" cy="393525"/>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49" name="Google Shape;49;p3"/>
          <p:cNvSpPr txBox="1">
            <a:spLocks noGrp="1"/>
          </p:cNvSpPr>
          <p:nvPr>
            <p:ph type="title"/>
          </p:nvPr>
        </p:nvSpPr>
        <p:spPr>
          <a:xfrm>
            <a:off x="212475" y="367275"/>
            <a:ext cx="8023500" cy="468675"/>
          </a:xfrm>
          <a:prstGeom prst="rect">
            <a:avLst/>
          </a:prstGeom>
        </p:spPr>
        <p:txBody>
          <a:bodyPr spcFirstLastPara="1" wrap="square" lIns="121900" tIns="121900" rIns="121900" bIns="121900" anchor="t"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50" name="Google Shape;50;p3"/>
          <p:cNvSpPr txBox="1">
            <a:spLocks noGrp="1"/>
          </p:cNvSpPr>
          <p:nvPr>
            <p:ph type="body" idx="2"/>
          </p:nvPr>
        </p:nvSpPr>
        <p:spPr>
          <a:xfrm>
            <a:off x="212475" y="1545127"/>
            <a:ext cx="8023500" cy="3229425"/>
          </a:xfrm>
          <a:prstGeom prst="rect">
            <a:avLst/>
          </a:prstGeom>
        </p:spPr>
        <p:txBody>
          <a:bodyPr spcFirstLastPara="1" wrap="square" lIns="121900" tIns="121900" rIns="121900" bIns="121900" anchor="t" anchorCtr="0">
            <a:noAutofit/>
          </a:bodyPr>
          <a:lstStyle>
            <a:lvl1pPr marL="342900" lvl="0" indent="-276225" rtl="0">
              <a:spcBef>
                <a:spcPts val="0"/>
              </a:spcBef>
              <a:spcAft>
                <a:spcPts val="0"/>
              </a:spcAft>
              <a:buSzPts val="2200"/>
              <a:buChar char="●"/>
              <a:defRPr/>
            </a:lvl1pPr>
            <a:lvl2pPr marL="685800" lvl="1" indent="-276225" rtl="0">
              <a:spcBef>
                <a:spcPts val="1575"/>
              </a:spcBef>
              <a:spcAft>
                <a:spcPts val="0"/>
              </a:spcAft>
              <a:buSzPts val="2200"/>
              <a:buChar char="○"/>
              <a:defRPr/>
            </a:lvl2pPr>
            <a:lvl3pPr marL="1028700" lvl="2" indent="-276225" rtl="0">
              <a:spcBef>
                <a:spcPts val="1575"/>
              </a:spcBef>
              <a:spcAft>
                <a:spcPts val="0"/>
              </a:spcAft>
              <a:buSzPts val="2200"/>
              <a:buChar char="■"/>
              <a:defRPr/>
            </a:lvl3pPr>
            <a:lvl4pPr marL="1371600" lvl="3" indent="-276225" rtl="0">
              <a:spcBef>
                <a:spcPts val="1575"/>
              </a:spcBef>
              <a:spcAft>
                <a:spcPts val="0"/>
              </a:spcAft>
              <a:buSzPts val="2200"/>
              <a:buChar char="●"/>
              <a:defRPr/>
            </a:lvl4pPr>
            <a:lvl5pPr marL="1714500" lvl="4" indent="-276225" rtl="0">
              <a:spcBef>
                <a:spcPts val="1575"/>
              </a:spcBef>
              <a:spcAft>
                <a:spcPts val="0"/>
              </a:spcAft>
              <a:buSzPts val="2200"/>
              <a:buChar char="○"/>
              <a:defRPr/>
            </a:lvl5pPr>
            <a:lvl6pPr marL="2057400" lvl="5" indent="-276225" rtl="0">
              <a:spcBef>
                <a:spcPts val="1575"/>
              </a:spcBef>
              <a:spcAft>
                <a:spcPts val="0"/>
              </a:spcAft>
              <a:buSzPts val="2200"/>
              <a:buChar char="■"/>
              <a:defRPr/>
            </a:lvl6pPr>
            <a:lvl7pPr marL="2400300" lvl="6" indent="-276225" rtl="0">
              <a:spcBef>
                <a:spcPts val="1575"/>
              </a:spcBef>
              <a:spcAft>
                <a:spcPts val="0"/>
              </a:spcAft>
              <a:buSzPts val="2200"/>
              <a:buChar char="●"/>
              <a:defRPr/>
            </a:lvl7pPr>
            <a:lvl8pPr marL="2743200" lvl="7" indent="-276225" rtl="0">
              <a:spcBef>
                <a:spcPts val="1575"/>
              </a:spcBef>
              <a:spcAft>
                <a:spcPts val="0"/>
              </a:spcAft>
              <a:buSzPts val="2200"/>
              <a:buChar char="○"/>
              <a:defRPr/>
            </a:lvl8pPr>
            <a:lvl9pPr marL="3086100" lvl="8" indent="-276225" rtl="0">
              <a:spcBef>
                <a:spcPts val="1575"/>
              </a:spcBef>
              <a:spcAft>
                <a:spcPts val="1575"/>
              </a:spcAft>
              <a:buSzPts val="2200"/>
              <a:buChar char="■"/>
              <a:defRPr/>
            </a:lvl9pPr>
          </a:lstStyle>
          <a:p>
            <a:endParaRPr/>
          </a:p>
        </p:txBody>
      </p:sp>
      <p:sp>
        <p:nvSpPr>
          <p:cNvPr id="51" name="Google Shape;51;p3"/>
          <p:cNvSpPr/>
          <p:nvPr/>
        </p:nvSpPr>
        <p:spPr>
          <a:xfrm flipH="1">
            <a:off x="8530298" y="252996"/>
            <a:ext cx="357525" cy="357525"/>
          </a:xfrm>
          <a:prstGeom prst="ellipse">
            <a:avLst/>
          </a:prstGeom>
          <a:solidFill>
            <a:schemeClr val="accen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350">
              <a:solidFill>
                <a:srgbClr val="FFFFFF"/>
              </a:solidFill>
              <a:latin typeface="Calibri"/>
              <a:ea typeface="Calibri"/>
              <a:cs typeface="Calibri"/>
              <a:sym typeface="Calibri"/>
            </a:endParaRPr>
          </a:p>
        </p:txBody>
      </p:sp>
      <p:sp>
        <p:nvSpPr>
          <p:cNvPr id="52" name="Google Shape;52;p3"/>
          <p:cNvSpPr/>
          <p:nvPr/>
        </p:nvSpPr>
        <p:spPr>
          <a:xfrm rot="-5400000" flipH="1">
            <a:off x="8749070" y="722282"/>
            <a:ext cx="548550" cy="472950"/>
          </a:xfrm>
          <a:prstGeom prst="triangle">
            <a:avLst>
              <a:gd name="adj" fmla="val 50000"/>
            </a:avLst>
          </a:prstGeom>
          <a:solidFill>
            <a:schemeClr val="accen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SzPts val="1800"/>
              <a:buNone/>
            </a:pPr>
            <a:endParaRPr sz="1350">
              <a:solidFill>
                <a:srgbClr val="FFFFFF"/>
              </a:solidFill>
              <a:latin typeface="Calibri"/>
              <a:ea typeface="Calibri"/>
              <a:cs typeface="Calibri"/>
              <a:sym typeface="Calibri"/>
            </a:endParaRPr>
          </a:p>
        </p:txBody>
      </p:sp>
      <p:sp>
        <p:nvSpPr>
          <p:cNvPr id="53" name="Google Shape;53;p3"/>
          <p:cNvSpPr/>
          <p:nvPr/>
        </p:nvSpPr>
        <p:spPr>
          <a:xfrm rot="5400000" flipH="1">
            <a:off x="8403654" y="1017003"/>
            <a:ext cx="548550" cy="472950"/>
          </a:xfrm>
          <a:prstGeom prst="triangle">
            <a:avLst>
              <a:gd name="adj" fmla="val 50000"/>
            </a:avLst>
          </a:prstGeom>
          <a:noFill/>
          <a:ln w="28575"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350">
              <a:solidFill>
                <a:srgbClr val="FFFFFF"/>
              </a:solidFill>
              <a:latin typeface="Calibri"/>
              <a:ea typeface="Calibri"/>
              <a:cs typeface="Calibri"/>
              <a:sym typeface="Calibri"/>
            </a:endParaRPr>
          </a:p>
        </p:txBody>
      </p:sp>
      <p:sp>
        <p:nvSpPr>
          <p:cNvPr id="54" name="Google Shape;54;p3"/>
          <p:cNvSpPr/>
          <p:nvPr/>
        </p:nvSpPr>
        <p:spPr>
          <a:xfrm rot="-5400000" flipH="1">
            <a:off x="7480898" y="-521146"/>
            <a:ext cx="760275" cy="1028700"/>
          </a:xfrm>
          <a:prstGeom prst="triangle">
            <a:avLst>
              <a:gd name="adj" fmla="val 50000"/>
            </a:avLst>
          </a:prstGeom>
          <a:noFill/>
          <a:ln w="28575"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rgbClr val="FFFFFF"/>
              </a:solidFill>
              <a:latin typeface="Calibri"/>
              <a:ea typeface="Calibri"/>
              <a:cs typeface="Calibri"/>
              <a:sym typeface="Calibri"/>
            </a:endParaRPr>
          </a:p>
        </p:txBody>
      </p:sp>
      <p:sp>
        <p:nvSpPr>
          <p:cNvPr id="55" name="Google Shape;55;p3"/>
          <p:cNvSpPr/>
          <p:nvPr/>
        </p:nvSpPr>
        <p:spPr>
          <a:xfrm flipH="1">
            <a:off x="8397085" y="2005997"/>
            <a:ext cx="286200" cy="297450"/>
          </a:xfrm>
          <a:prstGeom prst="ellipse">
            <a:avLst/>
          </a:prstGeom>
          <a:noFill/>
          <a:ln w="28575"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350">
              <a:solidFill>
                <a:srgbClr val="FFFFFF"/>
              </a:solidFill>
              <a:latin typeface="Calibri"/>
              <a:ea typeface="Calibri"/>
              <a:cs typeface="Calibri"/>
              <a:sym typeface="Calibri"/>
            </a:endParaRPr>
          </a:p>
        </p:txBody>
      </p:sp>
      <p:sp>
        <p:nvSpPr>
          <p:cNvPr id="56" name="Google Shape;56;p3"/>
          <p:cNvSpPr/>
          <p:nvPr/>
        </p:nvSpPr>
        <p:spPr>
          <a:xfrm rot="1696954" flipH="1">
            <a:off x="8593411" y="1738592"/>
            <a:ext cx="960174" cy="252677"/>
          </a:xfrm>
          <a:prstGeom prst="rect">
            <a:avLst/>
          </a:prstGeom>
          <a:solidFill>
            <a:schemeClr val="accen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350">
              <a:solidFill>
                <a:srgbClr val="FFFFFF"/>
              </a:solidFill>
              <a:latin typeface="Calibri"/>
              <a:ea typeface="Calibri"/>
              <a:cs typeface="Calibri"/>
              <a:sym typeface="Calibri"/>
            </a:endParaRPr>
          </a:p>
        </p:txBody>
      </p:sp>
      <p:sp>
        <p:nvSpPr>
          <p:cNvPr id="57" name="Google Shape;57;p3"/>
          <p:cNvSpPr/>
          <p:nvPr/>
        </p:nvSpPr>
        <p:spPr>
          <a:xfrm rot="1299682" flipH="1">
            <a:off x="7137382" y="-146625"/>
            <a:ext cx="786329" cy="718058"/>
          </a:xfrm>
          <a:prstGeom prst="pie">
            <a:avLst>
              <a:gd name="adj1" fmla="val 0"/>
              <a:gd name="adj2" fmla="val 10837342"/>
            </a:avLst>
          </a:prstGeom>
          <a:noFill/>
          <a:ln w="2857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rgbClr val="FFFFFF"/>
              </a:solidFill>
              <a:latin typeface="Calibri"/>
              <a:ea typeface="Calibri"/>
              <a:cs typeface="Calibri"/>
              <a:sym typeface="Calibri"/>
            </a:endParaRPr>
          </a:p>
        </p:txBody>
      </p:sp>
      <p:sp>
        <p:nvSpPr>
          <p:cNvPr id="58" name="Google Shape;58;p3"/>
          <p:cNvSpPr/>
          <p:nvPr/>
        </p:nvSpPr>
        <p:spPr>
          <a:xfrm flipH="1">
            <a:off x="5640591" y="-6806"/>
            <a:ext cx="1362584" cy="163274"/>
          </a:xfrm>
          <a:custGeom>
            <a:avLst/>
            <a:gdLst/>
            <a:ahLst/>
            <a:cxnLst/>
            <a:rect l="l" t="t" r="r" b="b"/>
            <a:pathLst>
              <a:path w="1816779" h="217699" extrusionOk="0">
                <a:moveTo>
                  <a:pt x="1617042" y="171367"/>
                </a:moveTo>
                <a:cubicBezTo>
                  <a:pt x="1629842" y="171367"/>
                  <a:pt x="1640216" y="181739"/>
                  <a:pt x="1640216" y="194532"/>
                </a:cubicBezTo>
                <a:cubicBezTo>
                  <a:pt x="1640216" y="207326"/>
                  <a:pt x="1629842" y="217698"/>
                  <a:pt x="1617042" y="217698"/>
                </a:cubicBezTo>
                <a:cubicBezTo>
                  <a:pt x="1604245" y="217698"/>
                  <a:pt x="1593871" y="207326"/>
                  <a:pt x="1593871" y="194532"/>
                </a:cubicBezTo>
                <a:cubicBezTo>
                  <a:pt x="1593871" y="181739"/>
                  <a:pt x="1604245" y="171367"/>
                  <a:pt x="1617042" y="171367"/>
                </a:cubicBezTo>
                <a:close/>
                <a:moveTo>
                  <a:pt x="1439956" y="171367"/>
                </a:moveTo>
                <a:cubicBezTo>
                  <a:pt x="1452751" y="171367"/>
                  <a:pt x="1463121" y="181739"/>
                  <a:pt x="1463121" y="194533"/>
                </a:cubicBezTo>
                <a:cubicBezTo>
                  <a:pt x="1463121" y="207327"/>
                  <a:pt x="1452751" y="217698"/>
                  <a:pt x="1439956" y="217698"/>
                </a:cubicBezTo>
                <a:cubicBezTo>
                  <a:pt x="1427162" y="217698"/>
                  <a:pt x="1416791" y="207327"/>
                  <a:pt x="1416791" y="194533"/>
                </a:cubicBezTo>
                <a:cubicBezTo>
                  <a:pt x="1416791" y="181739"/>
                  <a:pt x="1427162" y="171367"/>
                  <a:pt x="1439956" y="171367"/>
                </a:cubicBezTo>
                <a:close/>
                <a:moveTo>
                  <a:pt x="1262857" y="171367"/>
                </a:moveTo>
                <a:cubicBezTo>
                  <a:pt x="1275651" y="171367"/>
                  <a:pt x="1286024" y="181739"/>
                  <a:pt x="1286024" y="194533"/>
                </a:cubicBezTo>
                <a:cubicBezTo>
                  <a:pt x="1286024" y="207327"/>
                  <a:pt x="1275651" y="217698"/>
                  <a:pt x="1262857" y="217698"/>
                </a:cubicBezTo>
                <a:cubicBezTo>
                  <a:pt x="1250062" y="217698"/>
                  <a:pt x="1239690" y="207327"/>
                  <a:pt x="1239690" y="194533"/>
                </a:cubicBezTo>
                <a:cubicBezTo>
                  <a:pt x="1239690" y="181739"/>
                  <a:pt x="1250062" y="171367"/>
                  <a:pt x="1262857" y="171367"/>
                </a:cubicBezTo>
                <a:close/>
                <a:moveTo>
                  <a:pt x="1085766" y="171367"/>
                </a:moveTo>
                <a:cubicBezTo>
                  <a:pt x="1098562" y="171367"/>
                  <a:pt x="1108934" y="181739"/>
                  <a:pt x="1108934" y="194533"/>
                </a:cubicBezTo>
                <a:cubicBezTo>
                  <a:pt x="1108934" y="207327"/>
                  <a:pt x="1098562" y="217699"/>
                  <a:pt x="1085766" y="217699"/>
                </a:cubicBezTo>
                <a:cubicBezTo>
                  <a:pt x="1072968" y="217699"/>
                  <a:pt x="1062595" y="207327"/>
                  <a:pt x="1062595" y="194533"/>
                </a:cubicBezTo>
                <a:cubicBezTo>
                  <a:pt x="1062595" y="181739"/>
                  <a:pt x="1072968" y="171367"/>
                  <a:pt x="1085766" y="171367"/>
                </a:cubicBezTo>
                <a:close/>
                <a:moveTo>
                  <a:pt x="908665" y="171367"/>
                </a:moveTo>
                <a:cubicBezTo>
                  <a:pt x="921459" y="171367"/>
                  <a:pt x="931828" y="181739"/>
                  <a:pt x="931828" y="194533"/>
                </a:cubicBezTo>
                <a:cubicBezTo>
                  <a:pt x="931828" y="207327"/>
                  <a:pt x="921459" y="217699"/>
                  <a:pt x="908665" y="217699"/>
                </a:cubicBezTo>
                <a:cubicBezTo>
                  <a:pt x="895866" y="217699"/>
                  <a:pt x="885499" y="207327"/>
                  <a:pt x="885499" y="194533"/>
                </a:cubicBezTo>
                <a:cubicBezTo>
                  <a:pt x="885499" y="181739"/>
                  <a:pt x="895866" y="171367"/>
                  <a:pt x="908665" y="171367"/>
                </a:cubicBezTo>
                <a:close/>
                <a:moveTo>
                  <a:pt x="731567" y="171367"/>
                </a:moveTo>
                <a:cubicBezTo>
                  <a:pt x="744362" y="171367"/>
                  <a:pt x="754734" y="181739"/>
                  <a:pt x="754734" y="194533"/>
                </a:cubicBezTo>
                <a:cubicBezTo>
                  <a:pt x="754734" y="207327"/>
                  <a:pt x="744362" y="217699"/>
                  <a:pt x="731567" y="217699"/>
                </a:cubicBezTo>
                <a:cubicBezTo>
                  <a:pt x="718773" y="217699"/>
                  <a:pt x="708401" y="207327"/>
                  <a:pt x="708401" y="194533"/>
                </a:cubicBezTo>
                <a:cubicBezTo>
                  <a:pt x="708401" y="181739"/>
                  <a:pt x="718773" y="171367"/>
                  <a:pt x="731567" y="171367"/>
                </a:cubicBezTo>
                <a:close/>
                <a:moveTo>
                  <a:pt x="554465" y="171367"/>
                </a:moveTo>
                <a:cubicBezTo>
                  <a:pt x="567259" y="171367"/>
                  <a:pt x="577631" y="181739"/>
                  <a:pt x="577631" y="194533"/>
                </a:cubicBezTo>
                <a:cubicBezTo>
                  <a:pt x="577631" y="207327"/>
                  <a:pt x="567259" y="217699"/>
                  <a:pt x="554465" y="217699"/>
                </a:cubicBezTo>
                <a:cubicBezTo>
                  <a:pt x="541670" y="217699"/>
                  <a:pt x="531298" y="207327"/>
                  <a:pt x="531298" y="194533"/>
                </a:cubicBezTo>
                <a:cubicBezTo>
                  <a:pt x="531298" y="181739"/>
                  <a:pt x="541670" y="171367"/>
                  <a:pt x="554465" y="171367"/>
                </a:cubicBezTo>
                <a:close/>
                <a:moveTo>
                  <a:pt x="377367" y="171367"/>
                </a:moveTo>
                <a:cubicBezTo>
                  <a:pt x="390163" y="171367"/>
                  <a:pt x="400533" y="181739"/>
                  <a:pt x="400533" y="194533"/>
                </a:cubicBezTo>
                <a:cubicBezTo>
                  <a:pt x="400533" y="207327"/>
                  <a:pt x="390163" y="217699"/>
                  <a:pt x="377367" y="217699"/>
                </a:cubicBezTo>
                <a:cubicBezTo>
                  <a:pt x="364573" y="217699"/>
                  <a:pt x="354201" y="207327"/>
                  <a:pt x="354201" y="194533"/>
                </a:cubicBezTo>
                <a:cubicBezTo>
                  <a:pt x="354201" y="181739"/>
                  <a:pt x="364573" y="171367"/>
                  <a:pt x="377367" y="171367"/>
                </a:cubicBezTo>
                <a:close/>
                <a:moveTo>
                  <a:pt x="200264" y="171367"/>
                </a:moveTo>
                <a:cubicBezTo>
                  <a:pt x="213058" y="171367"/>
                  <a:pt x="223430" y="181739"/>
                  <a:pt x="223430" y="194533"/>
                </a:cubicBezTo>
                <a:cubicBezTo>
                  <a:pt x="223430" y="207327"/>
                  <a:pt x="213058" y="217699"/>
                  <a:pt x="200264" y="217699"/>
                </a:cubicBezTo>
                <a:cubicBezTo>
                  <a:pt x="187470" y="217699"/>
                  <a:pt x="177098" y="207327"/>
                  <a:pt x="177098" y="194533"/>
                </a:cubicBezTo>
                <a:cubicBezTo>
                  <a:pt x="177098" y="181739"/>
                  <a:pt x="187470" y="171367"/>
                  <a:pt x="200264" y="171367"/>
                </a:cubicBezTo>
                <a:close/>
                <a:moveTo>
                  <a:pt x="23166" y="171367"/>
                </a:moveTo>
                <a:cubicBezTo>
                  <a:pt x="35960" y="171367"/>
                  <a:pt x="46332" y="181739"/>
                  <a:pt x="46332" y="194533"/>
                </a:cubicBezTo>
                <a:cubicBezTo>
                  <a:pt x="46332" y="207327"/>
                  <a:pt x="35960" y="217699"/>
                  <a:pt x="23166" y="217699"/>
                </a:cubicBezTo>
                <a:cubicBezTo>
                  <a:pt x="10372" y="217699"/>
                  <a:pt x="0" y="207327"/>
                  <a:pt x="0" y="194533"/>
                </a:cubicBezTo>
                <a:cubicBezTo>
                  <a:pt x="0" y="181739"/>
                  <a:pt x="10372" y="171367"/>
                  <a:pt x="23166" y="171367"/>
                </a:cubicBezTo>
                <a:close/>
                <a:moveTo>
                  <a:pt x="1791548" y="171362"/>
                </a:moveTo>
                <a:cubicBezTo>
                  <a:pt x="1804342" y="171362"/>
                  <a:pt x="1814714" y="181734"/>
                  <a:pt x="1814714" y="194528"/>
                </a:cubicBezTo>
                <a:cubicBezTo>
                  <a:pt x="1814714" y="207322"/>
                  <a:pt x="1804342" y="217694"/>
                  <a:pt x="1791548" y="217694"/>
                </a:cubicBezTo>
                <a:cubicBezTo>
                  <a:pt x="1778754" y="217694"/>
                  <a:pt x="1768382" y="207322"/>
                  <a:pt x="1768382" y="194528"/>
                </a:cubicBezTo>
                <a:cubicBezTo>
                  <a:pt x="1768382" y="181734"/>
                  <a:pt x="1778754" y="171362"/>
                  <a:pt x="1791548" y="171362"/>
                </a:cubicBezTo>
                <a:close/>
                <a:moveTo>
                  <a:pt x="1619108" y="4"/>
                </a:moveTo>
                <a:cubicBezTo>
                  <a:pt x="1631907" y="4"/>
                  <a:pt x="1642281" y="10376"/>
                  <a:pt x="1642281" y="23170"/>
                </a:cubicBezTo>
                <a:cubicBezTo>
                  <a:pt x="1642281" y="35964"/>
                  <a:pt x="1631907" y="46336"/>
                  <a:pt x="1619108" y="46336"/>
                </a:cubicBezTo>
                <a:cubicBezTo>
                  <a:pt x="1606311" y="46336"/>
                  <a:pt x="1595936" y="35964"/>
                  <a:pt x="1595936" y="23170"/>
                </a:cubicBezTo>
                <a:cubicBezTo>
                  <a:pt x="1595936" y="10376"/>
                  <a:pt x="1606311" y="4"/>
                  <a:pt x="1619108" y="4"/>
                </a:cubicBezTo>
                <a:close/>
                <a:moveTo>
                  <a:pt x="1442021" y="4"/>
                </a:moveTo>
                <a:cubicBezTo>
                  <a:pt x="1454816" y="4"/>
                  <a:pt x="1465185" y="10376"/>
                  <a:pt x="1465185" y="23170"/>
                </a:cubicBezTo>
                <a:cubicBezTo>
                  <a:pt x="1465185" y="35964"/>
                  <a:pt x="1454816" y="46336"/>
                  <a:pt x="1442021" y="46336"/>
                </a:cubicBezTo>
                <a:cubicBezTo>
                  <a:pt x="1429229" y="46336"/>
                  <a:pt x="1418856" y="35964"/>
                  <a:pt x="1418856" y="23170"/>
                </a:cubicBezTo>
                <a:cubicBezTo>
                  <a:pt x="1418856" y="10376"/>
                  <a:pt x="1429229" y="4"/>
                  <a:pt x="1442021" y="4"/>
                </a:cubicBezTo>
                <a:close/>
                <a:moveTo>
                  <a:pt x="1264923" y="4"/>
                </a:moveTo>
                <a:cubicBezTo>
                  <a:pt x="1277717" y="4"/>
                  <a:pt x="1288089" y="10376"/>
                  <a:pt x="1288089" y="23170"/>
                </a:cubicBezTo>
                <a:cubicBezTo>
                  <a:pt x="1288089" y="35964"/>
                  <a:pt x="1277717" y="46336"/>
                  <a:pt x="1264923" y="46336"/>
                </a:cubicBezTo>
                <a:cubicBezTo>
                  <a:pt x="1252127" y="46336"/>
                  <a:pt x="1241757" y="35964"/>
                  <a:pt x="1241757" y="23170"/>
                </a:cubicBezTo>
                <a:cubicBezTo>
                  <a:pt x="1241757" y="10376"/>
                  <a:pt x="1252127" y="4"/>
                  <a:pt x="1264923" y="4"/>
                </a:cubicBezTo>
                <a:close/>
                <a:moveTo>
                  <a:pt x="1087831" y="4"/>
                </a:moveTo>
                <a:cubicBezTo>
                  <a:pt x="1100628" y="4"/>
                  <a:pt x="1110999" y="10376"/>
                  <a:pt x="1110999" y="23170"/>
                </a:cubicBezTo>
                <a:cubicBezTo>
                  <a:pt x="1110999" y="35964"/>
                  <a:pt x="1100628" y="46336"/>
                  <a:pt x="1087831" y="46336"/>
                </a:cubicBezTo>
                <a:cubicBezTo>
                  <a:pt x="1075034" y="46336"/>
                  <a:pt x="1064661" y="35964"/>
                  <a:pt x="1064661" y="23170"/>
                </a:cubicBezTo>
                <a:cubicBezTo>
                  <a:pt x="1064661" y="10376"/>
                  <a:pt x="1075034" y="4"/>
                  <a:pt x="1087831" y="4"/>
                </a:cubicBezTo>
                <a:close/>
                <a:moveTo>
                  <a:pt x="910730" y="4"/>
                </a:moveTo>
                <a:cubicBezTo>
                  <a:pt x="923521" y="4"/>
                  <a:pt x="933893" y="10376"/>
                  <a:pt x="933893" y="23170"/>
                </a:cubicBezTo>
                <a:cubicBezTo>
                  <a:pt x="933893" y="35964"/>
                  <a:pt x="923521" y="46336"/>
                  <a:pt x="910730" y="46336"/>
                </a:cubicBezTo>
                <a:cubicBezTo>
                  <a:pt x="897929" y="46336"/>
                  <a:pt x="887563" y="35964"/>
                  <a:pt x="887563" y="23170"/>
                </a:cubicBezTo>
                <a:cubicBezTo>
                  <a:pt x="887563" y="10376"/>
                  <a:pt x="897929" y="4"/>
                  <a:pt x="910730" y="4"/>
                </a:cubicBezTo>
                <a:close/>
                <a:moveTo>
                  <a:pt x="733632" y="4"/>
                </a:moveTo>
                <a:cubicBezTo>
                  <a:pt x="746426" y="4"/>
                  <a:pt x="756798" y="10376"/>
                  <a:pt x="756798" y="23170"/>
                </a:cubicBezTo>
                <a:cubicBezTo>
                  <a:pt x="756798" y="35964"/>
                  <a:pt x="746426" y="46336"/>
                  <a:pt x="733632" y="46336"/>
                </a:cubicBezTo>
                <a:cubicBezTo>
                  <a:pt x="720838" y="46336"/>
                  <a:pt x="710465" y="35964"/>
                  <a:pt x="710465" y="23170"/>
                </a:cubicBezTo>
                <a:cubicBezTo>
                  <a:pt x="710465" y="10376"/>
                  <a:pt x="720838" y="4"/>
                  <a:pt x="733632" y="4"/>
                </a:cubicBezTo>
                <a:close/>
                <a:moveTo>
                  <a:pt x="556529" y="4"/>
                </a:moveTo>
                <a:cubicBezTo>
                  <a:pt x="569323" y="4"/>
                  <a:pt x="579696" y="10376"/>
                  <a:pt x="579696" y="23170"/>
                </a:cubicBezTo>
                <a:cubicBezTo>
                  <a:pt x="579696" y="35964"/>
                  <a:pt x="569323" y="46336"/>
                  <a:pt x="556529" y="46336"/>
                </a:cubicBezTo>
                <a:cubicBezTo>
                  <a:pt x="543735" y="46336"/>
                  <a:pt x="533364" y="35964"/>
                  <a:pt x="533364" y="23170"/>
                </a:cubicBezTo>
                <a:cubicBezTo>
                  <a:pt x="533364" y="10376"/>
                  <a:pt x="543735" y="4"/>
                  <a:pt x="556529" y="4"/>
                </a:cubicBezTo>
                <a:close/>
                <a:moveTo>
                  <a:pt x="379432" y="4"/>
                </a:moveTo>
                <a:cubicBezTo>
                  <a:pt x="392227" y="4"/>
                  <a:pt x="402597" y="10376"/>
                  <a:pt x="402597" y="23170"/>
                </a:cubicBezTo>
                <a:cubicBezTo>
                  <a:pt x="402597" y="35964"/>
                  <a:pt x="392227" y="46336"/>
                  <a:pt x="379432" y="46336"/>
                </a:cubicBezTo>
                <a:cubicBezTo>
                  <a:pt x="366638" y="46336"/>
                  <a:pt x="356265" y="35964"/>
                  <a:pt x="356265" y="23170"/>
                </a:cubicBezTo>
                <a:cubicBezTo>
                  <a:pt x="356265" y="10376"/>
                  <a:pt x="366638" y="4"/>
                  <a:pt x="379432" y="4"/>
                </a:cubicBezTo>
                <a:close/>
                <a:moveTo>
                  <a:pt x="202330" y="4"/>
                </a:moveTo>
                <a:cubicBezTo>
                  <a:pt x="215124" y="4"/>
                  <a:pt x="225496" y="10376"/>
                  <a:pt x="225496" y="23170"/>
                </a:cubicBezTo>
                <a:cubicBezTo>
                  <a:pt x="225496" y="35964"/>
                  <a:pt x="215124" y="46336"/>
                  <a:pt x="202330" y="46336"/>
                </a:cubicBezTo>
                <a:cubicBezTo>
                  <a:pt x="189536" y="46336"/>
                  <a:pt x="179164" y="35964"/>
                  <a:pt x="179164" y="23170"/>
                </a:cubicBezTo>
                <a:cubicBezTo>
                  <a:pt x="179164" y="10376"/>
                  <a:pt x="189536" y="4"/>
                  <a:pt x="202330" y="4"/>
                </a:cubicBezTo>
                <a:close/>
                <a:moveTo>
                  <a:pt x="25232" y="4"/>
                </a:moveTo>
                <a:cubicBezTo>
                  <a:pt x="38026" y="4"/>
                  <a:pt x="48398" y="10376"/>
                  <a:pt x="48398" y="23170"/>
                </a:cubicBezTo>
                <a:cubicBezTo>
                  <a:pt x="48398" y="35964"/>
                  <a:pt x="38026" y="46336"/>
                  <a:pt x="25232" y="46336"/>
                </a:cubicBezTo>
                <a:cubicBezTo>
                  <a:pt x="12438" y="46336"/>
                  <a:pt x="2066" y="35964"/>
                  <a:pt x="2066" y="23170"/>
                </a:cubicBezTo>
                <a:cubicBezTo>
                  <a:pt x="2066" y="10376"/>
                  <a:pt x="12438" y="4"/>
                  <a:pt x="25232" y="4"/>
                </a:cubicBezTo>
                <a:close/>
                <a:moveTo>
                  <a:pt x="1793613" y="0"/>
                </a:moveTo>
                <a:cubicBezTo>
                  <a:pt x="1806407" y="0"/>
                  <a:pt x="1816779" y="10371"/>
                  <a:pt x="1816779" y="23165"/>
                </a:cubicBezTo>
                <a:cubicBezTo>
                  <a:pt x="1816779" y="35959"/>
                  <a:pt x="1806407" y="46331"/>
                  <a:pt x="1793613" y="46331"/>
                </a:cubicBezTo>
                <a:cubicBezTo>
                  <a:pt x="1780819" y="46331"/>
                  <a:pt x="1770447" y="35959"/>
                  <a:pt x="1770447" y="23165"/>
                </a:cubicBezTo>
                <a:cubicBezTo>
                  <a:pt x="1770447" y="10371"/>
                  <a:pt x="1780819" y="0"/>
                  <a:pt x="1793613" y="0"/>
                </a:cubicBezTo>
                <a:close/>
              </a:path>
            </a:pathLst>
          </a:custGeom>
          <a:solidFill>
            <a:schemeClr val="accen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a:solidFill>
                <a:srgbClr val="FFFFFF"/>
              </a:solidFill>
              <a:latin typeface="Calibri"/>
              <a:ea typeface="Calibri"/>
              <a:cs typeface="Calibri"/>
              <a:sym typeface="Calibri"/>
            </a:endParaRPr>
          </a:p>
        </p:txBody>
      </p:sp>
      <p:sp>
        <p:nvSpPr>
          <p:cNvPr id="59" name="Google Shape;59;p3"/>
          <p:cNvSpPr/>
          <p:nvPr/>
        </p:nvSpPr>
        <p:spPr>
          <a:xfrm rot="-5400000" flipH="1">
            <a:off x="8336868" y="2725354"/>
            <a:ext cx="1362584" cy="307283"/>
          </a:xfrm>
          <a:custGeom>
            <a:avLst/>
            <a:gdLst/>
            <a:ahLst/>
            <a:cxnLst/>
            <a:rect l="l" t="t" r="r" b="b"/>
            <a:pathLst>
              <a:path w="1816779" h="409710" extrusionOk="0">
                <a:moveTo>
                  <a:pt x="1617042" y="363379"/>
                </a:moveTo>
                <a:cubicBezTo>
                  <a:pt x="1629840" y="363379"/>
                  <a:pt x="1640215" y="373750"/>
                  <a:pt x="1640215" y="386544"/>
                </a:cubicBezTo>
                <a:cubicBezTo>
                  <a:pt x="1640215" y="399338"/>
                  <a:pt x="1629840" y="409710"/>
                  <a:pt x="1617042" y="409710"/>
                </a:cubicBezTo>
                <a:cubicBezTo>
                  <a:pt x="1604245" y="409710"/>
                  <a:pt x="1593871" y="399338"/>
                  <a:pt x="1593871" y="386544"/>
                </a:cubicBezTo>
                <a:cubicBezTo>
                  <a:pt x="1593871" y="373750"/>
                  <a:pt x="1604245" y="363379"/>
                  <a:pt x="1617042" y="363379"/>
                </a:cubicBezTo>
                <a:close/>
                <a:moveTo>
                  <a:pt x="1439955" y="363379"/>
                </a:moveTo>
                <a:cubicBezTo>
                  <a:pt x="1452749" y="363379"/>
                  <a:pt x="1463121" y="373750"/>
                  <a:pt x="1463121" y="386544"/>
                </a:cubicBezTo>
                <a:cubicBezTo>
                  <a:pt x="1463121" y="399338"/>
                  <a:pt x="1452749" y="409710"/>
                  <a:pt x="1439955" y="409710"/>
                </a:cubicBezTo>
                <a:cubicBezTo>
                  <a:pt x="1427162" y="409710"/>
                  <a:pt x="1416790" y="399338"/>
                  <a:pt x="1416790" y="386544"/>
                </a:cubicBezTo>
                <a:cubicBezTo>
                  <a:pt x="1416790" y="373750"/>
                  <a:pt x="1427162" y="363379"/>
                  <a:pt x="1439955" y="363379"/>
                </a:cubicBezTo>
                <a:close/>
                <a:moveTo>
                  <a:pt x="1262856" y="363379"/>
                </a:moveTo>
                <a:cubicBezTo>
                  <a:pt x="1275651" y="363379"/>
                  <a:pt x="1286022" y="373750"/>
                  <a:pt x="1286022" y="386544"/>
                </a:cubicBezTo>
                <a:cubicBezTo>
                  <a:pt x="1286022" y="399338"/>
                  <a:pt x="1275651" y="409710"/>
                  <a:pt x="1262856" y="409710"/>
                </a:cubicBezTo>
                <a:cubicBezTo>
                  <a:pt x="1250062" y="409710"/>
                  <a:pt x="1239690" y="399338"/>
                  <a:pt x="1239690" y="386544"/>
                </a:cubicBezTo>
                <a:cubicBezTo>
                  <a:pt x="1239690" y="373750"/>
                  <a:pt x="1250062" y="363379"/>
                  <a:pt x="1262856" y="363379"/>
                </a:cubicBezTo>
                <a:close/>
                <a:moveTo>
                  <a:pt x="1085765" y="363379"/>
                </a:moveTo>
                <a:cubicBezTo>
                  <a:pt x="1098562" y="363379"/>
                  <a:pt x="1108934" y="373750"/>
                  <a:pt x="1108934" y="386544"/>
                </a:cubicBezTo>
                <a:cubicBezTo>
                  <a:pt x="1108934" y="399338"/>
                  <a:pt x="1098562" y="409710"/>
                  <a:pt x="1085765" y="409710"/>
                </a:cubicBezTo>
                <a:cubicBezTo>
                  <a:pt x="1072968" y="409710"/>
                  <a:pt x="1062595" y="399338"/>
                  <a:pt x="1062595" y="386544"/>
                </a:cubicBezTo>
                <a:cubicBezTo>
                  <a:pt x="1062595" y="373750"/>
                  <a:pt x="1072968" y="363379"/>
                  <a:pt x="1085765" y="363379"/>
                </a:cubicBezTo>
                <a:close/>
                <a:moveTo>
                  <a:pt x="908665" y="363379"/>
                </a:moveTo>
                <a:cubicBezTo>
                  <a:pt x="921456" y="363379"/>
                  <a:pt x="931828" y="373750"/>
                  <a:pt x="931828" y="386544"/>
                </a:cubicBezTo>
                <a:cubicBezTo>
                  <a:pt x="931828" y="399338"/>
                  <a:pt x="921456" y="409710"/>
                  <a:pt x="908665" y="409710"/>
                </a:cubicBezTo>
                <a:cubicBezTo>
                  <a:pt x="895866" y="409710"/>
                  <a:pt x="885499" y="399338"/>
                  <a:pt x="885499" y="386544"/>
                </a:cubicBezTo>
                <a:cubicBezTo>
                  <a:pt x="885499" y="373750"/>
                  <a:pt x="895866" y="363379"/>
                  <a:pt x="908665" y="363379"/>
                </a:cubicBezTo>
                <a:close/>
                <a:moveTo>
                  <a:pt x="731567" y="363379"/>
                </a:moveTo>
                <a:cubicBezTo>
                  <a:pt x="744361" y="363379"/>
                  <a:pt x="754733" y="373750"/>
                  <a:pt x="754733" y="386544"/>
                </a:cubicBezTo>
                <a:cubicBezTo>
                  <a:pt x="754733" y="399338"/>
                  <a:pt x="744361" y="409710"/>
                  <a:pt x="731567" y="409710"/>
                </a:cubicBezTo>
                <a:cubicBezTo>
                  <a:pt x="718772" y="409710"/>
                  <a:pt x="708400" y="399338"/>
                  <a:pt x="708400" y="386544"/>
                </a:cubicBezTo>
                <a:cubicBezTo>
                  <a:pt x="708400" y="373750"/>
                  <a:pt x="718772" y="363379"/>
                  <a:pt x="731567" y="363379"/>
                </a:cubicBezTo>
                <a:close/>
                <a:moveTo>
                  <a:pt x="554464" y="363379"/>
                </a:moveTo>
                <a:cubicBezTo>
                  <a:pt x="567258" y="363379"/>
                  <a:pt x="577630" y="373750"/>
                  <a:pt x="577630" y="386545"/>
                </a:cubicBezTo>
                <a:cubicBezTo>
                  <a:pt x="577630" y="399338"/>
                  <a:pt x="567258" y="409710"/>
                  <a:pt x="554464" y="409710"/>
                </a:cubicBezTo>
                <a:cubicBezTo>
                  <a:pt x="541670" y="409710"/>
                  <a:pt x="531298" y="399338"/>
                  <a:pt x="531298" y="386545"/>
                </a:cubicBezTo>
                <a:cubicBezTo>
                  <a:pt x="531298" y="373750"/>
                  <a:pt x="541670" y="363379"/>
                  <a:pt x="554464" y="363379"/>
                </a:cubicBezTo>
                <a:close/>
                <a:moveTo>
                  <a:pt x="377367" y="363379"/>
                </a:moveTo>
                <a:cubicBezTo>
                  <a:pt x="390162" y="363379"/>
                  <a:pt x="400533" y="373750"/>
                  <a:pt x="400533" y="386545"/>
                </a:cubicBezTo>
                <a:cubicBezTo>
                  <a:pt x="400533" y="399338"/>
                  <a:pt x="390162" y="409710"/>
                  <a:pt x="377367" y="409710"/>
                </a:cubicBezTo>
                <a:cubicBezTo>
                  <a:pt x="364573" y="409710"/>
                  <a:pt x="354200" y="399338"/>
                  <a:pt x="354200" y="386545"/>
                </a:cubicBezTo>
                <a:cubicBezTo>
                  <a:pt x="354200" y="373750"/>
                  <a:pt x="364573" y="363379"/>
                  <a:pt x="377367" y="363379"/>
                </a:cubicBezTo>
                <a:close/>
                <a:moveTo>
                  <a:pt x="200264" y="363379"/>
                </a:moveTo>
                <a:cubicBezTo>
                  <a:pt x="213058" y="363379"/>
                  <a:pt x="223430" y="373750"/>
                  <a:pt x="223430" y="386545"/>
                </a:cubicBezTo>
                <a:cubicBezTo>
                  <a:pt x="223430" y="399338"/>
                  <a:pt x="213058" y="409710"/>
                  <a:pt x="200264" y="409710"/>
                </a:cubicBezTo>
                <a:cubicBezTo>
                  <a:pt x="187470" y="409710"/>
                  <a:pt x="177098" y="399338"/>
                  <a:pt x="177098" y="386545"/>
                </a:cubicBezTo>
                <a:cubicBezTo>
                  <a:pt x="177098" y="373750"/>
                  <a:pt x="187470" y="363379"/>
                  <a:pt x="200264" y="363379"/>
                </a:cubicBezTo>
                <a:close/>
                <a:moveTo>
                  <a:pt x="23166" y="363379"/>
                </a:moveTo>
                <a:cubicBezTo>
                  <a:pt x="35960" y="363379"/>
                  <a:pt x="46332" y="373750"/>
                  <a:pt x="46332" y="386545"/>
                </a:cubicBezTo>
                <a:cubicBezTo>
                  <a:pt x="46332" y="399338"/>
                  <a:pt x="35960" y="409710"/>
                  <a:pt x="23166" y="409710"/>
                </a:cubicBezTo>
                <a:cubicBezTo>
                  <a:pt x="10372" y="409710"/>
                  <a:pt x="0" y="399338"/>
                  <a:pt x="0" y="386545"/>
                </a:cubicBezTo>
                <a:cubicBezTo>
                  <a:pt x="0" y="373750"/>
                  <a:pt x="10372" y="363379"/>
                  <a:pt x="23166" y="363379"/>
                </a:cubicBezTo>
                <a:close/>
                <a:moveTo>
                  <a:pt x="1791548" y="363373"/>
                </a:moveTo>
                <a:cubicBezTo>
                  <a:pt x="1804342" y="363373"/>
                  <a:pt x="1814714" y="373745"/>
                  <a:pt x="1814714" y="386539"/>
                </a:cubicBezTo>
                <a:cubicBezTo>
                  <a:pt x="1814714" y="399334"/>
                  <a:pt x="1804342" y="409705"/>
                  <a:pt x="1791548" y="409705"/>
                </a:cubicBezTo>
                <a:cubicBezTo>
                  <a:pt x="1778754" y="409705"/>
                  <a:pt x="1768382" y="399334"/>
                  <a:pt x="1768382" y="386539"/>
                </a:cubicBezTo>
                <a:cubicBezTo>
                  <a:pt x="1768382" y="373745"/>
                  <a:pt x="1778754" y="363373"/>
                  <a:pt x="1791548" y="363373"/>
                </a:cubicBezTo>
                <a:close/>
                <a:moveTo>
                  <a:pt x="1617042" y="171367"/>
                </a:moveTo>
                <a:cubicBezTo>
                  <a:pt x="1629842" y="171367"/>
                  <a:pt x="1640216" y="181739"/>
                  <a:pt x="1640216" y="194532"/>
                </a:cubicBezTo>
                <a:cubicBezTo>
                  <a:pt x="1640216" y="207326"/>
                  <a:pt x="1629842" y="217698"/>
                  <a:pt x="1617042" y="217698"/>
                </a:cubicBezTo>
                <a:cubicBezTo>
                  <a:pt x="1604245" y="217698"/>
                  <a:pt x="1593871" y="207326"/>
                  <a:pt x="1593871" y="194532"/>
                </a:cubicBezTo>
                <a:cubicBezTo>
                  <a:pt x="1593871" y="181739"/>
                  <a:pt x="1604245" y="171367"/>
                  <a:pt x="1617042" y="171367"/>
                </a:cubicBezTo>
                <a:close/>
                <a:moveTo>
                  <a:pt x="1439956" y="171367"/>
                </a:moveTo>
                <a:cubicBezTo>
                  <a:pt x="1452751" y="171367"/>
                  <a:pt x="1463121" y="181739"/>
                  <a:pt x="1463121" y="194533"/>
                </a:cubicBezTo>
                <a:cubicBezTo>
                  <a:pt x="1463121" y="207327"/>
                  <a:pt x="1452751" y="217698"/>
                  <a:pt x="1439956" y="217698"/>
                </a:cubicBezTo>
                <a:cubicBezTo>
                  <a:pt x="1427162" y="217698"/>
                  <a:pt x="1416791" y="207327"/>
                  <a:pt x="1416791" y="194533"/>
                </a:cubicBezTo>
                <a:cubicBezTo>
                  <a:pt x="1416791" y="181739"/>
                  <a:pt x="1427162" y="171367"/>
                  <a:pt x="1439956" y="171367"/>
                </a:cubicBezTo>
                <a:close/>
                <a:moveTo>
                  <a:pt x="1262857" y="171367"/>
                </a:moveTo>
                <a:cubicBezTo>
                  <a:pt x="1275651" y="171367"/>
                  <a:pt x="1286024" y="181739"/>
                  <a:pt x="1286024" y="194533"/>
                </a:cubicBezTo>
                <a:cubicBezTo>
                  <a:pt x="1286024" y="207327"/>
                  <a:pt x="1275651" y="217698"/>
                  <a:pt x="1262857" y="217698"/>
                </a:cubicBezTo>
                <a:cubicBezTo>
                  <a:pt x="1250062" y="217698"/>
                  <a:pt x="1239690" y="207327"/>
                  <a:pt x="1239690" y="194533"/>
                </a:cubicBezTo>
                <a:cubicBezTo>
                  <a:pt x="1239690" y="181739"/>
                  <a:pt x="1250062" y="171367"/>
                  <a:pt x="1262857" y="171367"/>
                </a:cubicBezTo>
                <a:close/>
                <a:moveTo>
                  <a:pt x="1085766" y="171367"/>
                </a:moveTo>
                <a:cubicBezTo>
                  <a:pt x="1098562" y="171367"/>
                  <a:pt x="1108934" y="181739"/>
                  <a:pt x="1108934" y="194533"/>
                </a:cubicBezTo>
                <a:cubicBezTo>
                  <a:pt x="1108934" y="207327"/>
                  <a:pt x="1098562" y="217699"/>
                  <a:pt x="1085766" y="217699"/>
                </a:cubicBezTo>
                <a:cubicBezTo>
                  <a:pt x="1072968" y="217699"/>
                  <a:pt x="1062595" y="207327"/>
                  <a:pt x="1062595" y="194533"/>
                </a:cubicBezTo>
                <a:cubicBezTo>
                  <a:pt x="1062595" y="181739"/>
                  <a:pt x="1072968" y="171367"/>
                  <a:pt x="1085766" y="171367"/>
                </a:cubicBezTo>
                <a:close/>
                <a:moveTo>
                  <a:pt x="908665" y="171367"/>
                </a:moveTo>
                <a:cubicBezTo>
                  <a:pt x="921459" y="171367"/>
                  <a:pt x="931828" y="181739"/>
                  <a:pt x="931828" y="194533"/>
                </a:cubicBezTo>
                <a:cubicBezTo>
                  <a:pt x="931828" y="207327"/>
                  <a:pt x="921459" y="217699"/>
                  <a:pt x="908665" y="217699"/>
                </a:cubicBezTo>
                <a:cubicBezTo>
                  <a:pt x="895866" y="217699"/>
                  <a:pt x="885499" y="207327"/>
                  <a:pt x="885499" y="194533"/>
                </a:cubicBezTo>
                <a:cubicBezTo>
                  <a:pt x="885499" y="181739"/>
                  <a:pt x="895866" y="171367"/>
                  <a:pt x="908665" y="171367"/>
                </a:cubicBezTo>
                <a:close/>
                <a:moveTo>
                  <a:pt x="731567" y="171367"/>
                </a:moveTo>
                <a:cubicBezTo>
                  <a:pt x="744362" y="171367"/>
                  <a:pt x="754734" y="181739"/>
                  <a:pt x="754734" y="194533"/>
                </a:cubicBezTo>
                <a:cubicBezTo>
                  <a:pt x="754734" y="207327"/>
                  <a:pt x="744362" y="217699"/>
                  <a:pt x="731567" y="217699"/>
                </a:cubicBezTo>
                <a:cubicBezTo>
                  <a:pt x="718773" y="217699"/>
                  <a:pt x="708401" y="207327"/>
                  <a:pt x="708401" y="194533"/>
                </a:cubicBezTo>
                <a:cubicBezTo>
                  <a:pt x="708401" y="181739"/>
                  <a:pt x="718773" y="171367"/>
                  <a:pt x="731567" y="171367"/>
                </a:cubicBezTo>
                <a:close/>
                <a:moveTo>
                  <a:pt x="554465" y="171367"/>
                </a:moveTo>
                <a:cubicBezTo>
                  <a:pt x="567259" y="171367"/>
                  <a:pt x="577631" y="181739"/>
                  <a:pt x="577631" y="194533"/>
                </a:cubicBezTo>
                <a:cubicBezTo>
                  <a:pt x="577631" y="207327"/>
                  <a:pt x="567259" y="217699"/>
                  <a:pt x="554465" y="217699"/>
                </a:cubicBezTo>
                <a:cubicBezTo>
                  <a:pt x="541670" y="217699"/>
                  <a:pt x="531298" y="207327"/>
                  <a:pt x="531298" y="194533"/>
                </a:cubicBezTo>
                <a:cubicBezTo>
                  <a:pt x="531298" y="181739"/>
                  <a:pt x="541670" y="171367"/>
                  <a:pt x="554465" y="171367"/>
                </a:cubicBezTo>
                <a:close/>
                <a:moveTo>
                  <a:pt x="377367" y="171367"/>
                </a:moveTo>
                <a:cubicBezTo>
                  <a:pt x="390163" y="171367"/>
                  <a:pt x="400533" y="181739"/>
                  <a:pt x="400533" y="194533"/>
                </a:cubicBezTo>
                <a:cubicBezTo>
                  <a:pt x="400533" y="207327"/>
                  <a:pt x="390163" y="217699"/>
                  <a:pt x="377367" y="217699"/>
                </a:cubicBezTo>
                <a:cubicBezTo>
                  <a:pt x="364573" y="217699"/>
                  <a:pt x="354201" y="207327"/>
                  <a:pt x="354201" y="194533"/>
                </a:cubicBezTo>
                <a:cubicBezTo>
                  <a:pt x="354201" y="181739"/>
                  <a:pt x="364573" y="171367"/>
                  <a:pt x="377367" y="171367"/>
                </a:cubicBezTo>
                <a:close/>
                <a:moveTo>
                  <a:pt x="200264" y="171367"/>
                </a:moveTo>
                <a:cubicBezTo>
                  <a:pt x="213058" y="171367"/>
                  <a:pt x="223430" y="181739"/>
                  <a:pt x="223430" y="194533"/>
                </a:cubicBezTo>
                <a:cubicBezTo>
                  <a:pt x="223430" y="207327"/>
                  <a:pt x="213058" y="217699"/>
                  <a:pt x="200264" y="217699"/>
                </a:cubicBezTo>
                <a:cubicBezTo>
                  <a:pt x="187470" y="217699"/>
                  <a:pt x="177098" y="207327"/>
                  <a:pt x="177098" y="194533"/>
                </a:cubicBezTo>
                <a:cubicBezTo>
                  <a:pt x="177098" y="181739"/>
                  <a:pt x="187470" y="171367"/>
                  <a:pt x="200264" y="171367"/>
                </a:cubicBezTo>
                <a:close/>
                <a:moveTo>
                  <a:pt x="23166" y="171367"/>
                </a:moveTo>
                <a:cubicBezTo>
                  <a:pt x="35960" y="171367"/>
                  <a:pt x="46332" y="181739"/>
                  <a:pt x="46332" y="194533"/>
                </a:cubicBezTo>
                <a:cubicBezTo>
                  <a:pt x="46332" y="207327"/>
                  <a:pt x="35960" y="217699"/>
                  <a:pt x="23166" y="217699"/>
                </a:cubicBezTo>
                <a:cubicBezTo>
                  <a:pt x="10372" y="217699"/>
                  <a:pt x="0" y="207327"/>
                  <a:pt x="0" y="194533"/>
                </a:cubicBezTo>
                <a:cubicBezTo>
                  <a:pt x="0" y="181739"/>
                  <a:pt x="10372" y="171367"/>
                  <a:pt x="23166" y="171367"/>
                </a:cubicBezTo>
                <a:close/>
                <a:moveTo>
                  <a:pt x="1791548" y="171362"/>
                </a:moveTo>
                <a:cubicBezTo>
                  <a:pt x="1804342" y="171362"/>
                  <a:pt x="1814714" y="181734"/>
                  <a:pt x="1814714" y="194528"/>
                </a:cubicBezTo>
                <a:cubicBezTo>
                  <a:pt x="1814714" y="207322"/>
                  <a:pt x="1804342" y="217694"/>
                  <a:pt x="1791548" y="217694"/>
                </a:cubicBezTo>
                <a:cubicBezTo>
                  <a:pt x="1778754" y="217694"/>
                  <a:pt x="1768382" y="207322"/>
                  <a:pt x="1768382" y="194528"/>
                </a:cubicBezTo>
                <a:cubicBezTo>
                  <a:pt x="1768382" y="181734"/>
                  <a:pt x="1778754" y="171362"/>
                  <a:pt x="1791548" y="171362"/>
                </a:cubicBezTo>
                <a:close/>
                <a:moveTo>
                  <a:pt x="1619108" y="4"/>
                </a:moveTo>
                <a:cubicBezTo>
                  <a:pt x="1631907" y="4"/>
                  <a:pt x="1642281" y="10376"/>
                  <a:pt x="1642281" y="23170"/>
                </a:cubicBezTo>
                <a:cubicBezTo>
                  <a:pt x="1642281" y="35964"/>
                  <a:pt x="1631907" y="46336"/>
                  <a:pt x="1619108" y="46336"/>
                </a:cubicBezTo>
                <a:cubicBezTo>
                  <a:pt x="1606311" y="46336"/>
                  <a:pt x="1595936" y="35964"/>
                  <a:pt x="1595936" y="23170"/>
                </a:cubicBezTo>
                <a:cubicBezTo>
                  <a:pt x="1595936" y="10376"/>
                  <a:pt x="1606311" y="4"/>
                  <a:pt x="1619108" y="4"/>
                </a:cubicBezTo>
                <a:close/>
                <a:moveTo>
                  <a:pt x="1442021" y="4"/>
                </a:moveTo>
                <a:cubicBezTo>
                  <a:pt x="1454816" y="4"/>
                  <a:pt x="1465185" y="10376"/>
                  <a:pt x="1465185" y="23170"/>
                </a:cubicBezTo>
                <a:cubicBezTo>
                  <a:pt x="1465185" y="35964"/>
                  <a:pt x="1454816" y="46336"/>
                  <a:pt x="1442021" y="46336"/>
                </a:cubicBezTo>
                <a:cubicBezTo>
                  <a:pt x="1429229" y="46336"/>
                  <a:pt x="1418856" y="35964"/>
                  <a:pt x="1418856" y="23170"/>
                </a:cubicBezTo>
                <a:cubicBezTo>
                  <a:pt x="1418856" y="10376"/>
                  <a:pt x="1429229" y="4"/>
                  <a:pt x="1442021" y="4"/>
                </a:cubicBezTo>
                <a:close/>
                <a:moveTo>
                  <a:pt x="1264923" y="4"/>
                </a:moveTo>
                <a:cubicBezTo>
                  <a:pt x="1277717" y="4"/>
                  <a:pt x="1288089" y="10376"/>
                  <a:pt x="1288089" y="23170"/>
                </a:cubicBezTo>
                <a:cubicBezTo>
                  <a:pt x="1288089" y="35964"/>
                  <a:pt x="1277717" y="46336"/>
                  <a:pt x="1264923" y="46336"/>
                </a:cubicBezTo>
                <a:cubicBezTo>
                  <a:pt x="1252127" y="46336"/>
                  <a:pt x="1241757" y="35964"/>
                  <a:pt x="1241757" y="23170"/>
                </a:cubicBezTo>
                <a:cubicBezTo>
                  <a:pt x="1241757" y="10376"/>
                  <a:pt x="1252127" y="4"/>
                  <a:pt x="1264923" y="4"/>
                </a:cubicBezTo>
                <a:close/>
                <a:moveTo>
                  <a:pt x="1087831" y="4"/>
                </a:moveTo>
                <a:cubicBezTo>
                  <a:pt x="1100628" y="4"/>
                  <a:pt x="1110999" y="10376"/>
                  <a:pt x="1110999" y="23170"/>
                </a:cubicBezTo>
                <a:cubicBezTo>
                  <a:pt x="1110999" y="35964"/>
                  <a:pt x="1100628" y="46336"/>
                  <a:pt x="1087831" y="46336"/>
                </a:cubicBezTo>
                <a:cubicBezTo>
                  <a:pt x="1075034" y="46336"/>
                  <a:pt x="1064661" y="35964"/>
                  <a:pt x="1064661" y="23170"/>
                </a:cubicBezTo>
                <a:cubicBezTo>
                  <a:pt x="1064661" y="10376"/>
                  <a:pt x="1075034" y="4"/>
                  <a:pt x="1087831" y="4"/>
                </a:cubicBezTo>
                <a:close/>
                <a:moveTo>
                  <a:pt x="910730" y="4"/>
                </a:moveTo>
                <a:cubicBezTo>
                  <a:pt x="923521" y="4"/>
                  <a:pt x="933893" y="10376"/>
                  <a:pt x="933893" y="23170"/>
                </a:cubicBezTo>
                <a:cubicBezTo>
                  <a:pt x="933893" y="35964"/>
                  <a:pt x="923521" y="46336"/>
                  <a:pt x="910730" y="46336"/>
                </a:cubicBezTo>
                <a:cubicBezTo>
                  <a:pt x="897929" y="46336"/>
                  <a:pt x="887563" y="35964"/>
                  <a:pt x="887563" y="23170"/>
                </a:cubicBezTo>
                <a:cubicBezTo>
                  <a:pt x="887563" y="10376"/>
                  <a:pt x="897929" y="4"/>
                  <a:pt x="910730" y="4"/>
                </a:cubicBezTo>
                <a:close/>
                <a:moveTo>
                  <a:pt x="733632" y="4"/>
                </a:moveTo>
                <a:cubicBezTo>
                  <a:pt x="746426" y="4"/>
                  <a:pt x="756798" y="10376"/>
                  <a:pt x="756798" y="23170"/>
                </a:cubicBezTo>
                <a:cubicBezTo>
                  <a:pt x="756798" y="35964"/>
                  <a:pt x="746426" y="46336"/>
                  <a:pt x="733632" y="46336"/>
                </a:cubicBezTo>
                <a:cubicBezTo>
                  <a:pt x="720838" y="46336"/>
                  <a:pt x="710465" y="35964"/>
                  <a:pt x="710465" y="23170"/>
                </a:cubicBezTo>
                <a:cubicBezTo>
                  <a:pt x="710465" y="10376"/>
                  <a:pt x="720838" y="4"/>
                  <a:pt x="733632" y="4"/>
                </a:cubicBezTo>
                <a:close/>
                <a:moveTo>
                  <a:pt x="556529" y="4"/>
                </a:moveTo>
                <a:cubicBezTo>
                  <a:pt x="569323" y="4"/>
                  <a:pt x="579696" y="10376"/>
                  <a:pt x="579696" y="23170"/>
                </a:cubicBezTo>
                <a:cubicBezTo>
                  <a:pt x="579696" y="35964"/>
                  <a:pt x="569323" y="46336"/>
                  <a:pt x="556529" y="46336"/>
                </a:cubicBezTo>
                <a:cubicBezTo>
                  <a:pt x="543735" y="46336"/>
                  <a:pt x="533364" y="35964"/>
                  <a:pt x="533364" y="23170"/>
                </a:cubicBezTo>
                <a:cubicBezTo>
                  <a:pt x="533364" y="10376"/>
                  <a:pt x="543735" y="4"/>
                  <a:pt x="556529" y="4"/>
                </a:cubicBezTo>
                <a:close/>
                <a:moveTo>
                  <a:pt x="379432" y="4"/>
                </a:moveTo>
                <a:cubicBezTo>
                  <a:pt x="392227" y="4"/>
                  <a:pt x="402597" y="10376"/>
                  <a:pt x="402597" y="23170"/>
                </a:cubicBezTo>
                <a:cubicBezTo>
                  <a:pt x="402597" y="35964"/>
                  <a:pt x="392227" y="46336"/>
                  <a:pt x="379432" y="46336"/>
                </a:cubicBezTo>
                <a:cubicBezTo>
                  <a:pt x="366638" y="46336"/>
                  <a:pt x="356265" y="35964"/>
                  <a:pt x="356265" y="23170"/>
                </a:cubicBezTo>
                <a:cubicBezTo>
                  <a:pt x="356265" y="10376"/>
                  <a:pt x="366638" y="4"/>
                  <a:pt x="379432" y="4"/>
                </a:cubicBezTo>
                <a:close/>
                <a:moveTo>
                  <a:pt x="202330" y="4"/>
                </a:moveTo>
                <a:cubicBezTo>
                  <a:pt x="215124" y="4"/>
                  <a:pt x="225496" y="10376"/>
                  <a:pt x="225496" y="23170"/>
                </a:cubicBezTo>
                <a:cubicBezTo>
                  <a:pt x="225496" y="35964"/>
                  <a:pt x="215124" y="46336"/>
                  <a:pt x="202330" y="46336"/>
                </a:cubicBezTo>
                <a:cubicBezTo>
                  <a:pt x="189536" y="46336"/>
                  <a:pt x="179164" y="35964"/>
                  <a:pt x="179164" y="23170"/>
                </a:cubicBezTo>
                <a:cubicBezTo>
                  <a:pt x="179164" y="10376"/>
                  <a:pt x="189536" y="4"/>
                  <a:pt x="202330" y="4"/>
                </a:cubicBezTo>
                <a:close/>
                <a:moveTo>
                  <a:pt x="25232" y="4"/>
                </a:moveTo>
                <a:cubicBezTo>
                  <a:pt x="38026" y="4"/>
                  <a:pt x="48398" y="10376"/>
                  <a:pt x="48398" y="23170"/>
                </a:cubicBezTo>
                <a:cubicBezTo>
                  <a:pt x="48398" y="35964"/>
                  <a:pt x="38026" y="46336"/>
                  <a:pt x="25232" y="46336"/>
                </a:cubicBezTo>
                <a:cubicBezTo>
                  <a:pt x="12438" y="46336"/>
                  <a:pt x="2066" y="35964"/>
                  <a:pt x="2066" y="23170"/>
                </a:cubicBezTo>
                <a:cubicBezTo>
                  <a:pt x="2066" y="10376"/>
                  <a:pt x="12438" y="4"/>
                  <a:pt x="25232" y="4"/>
                </a:cubicBezTo>
                <a:close/>
                <a:moveTo>
                  <a:pt x="1793613" y="0"/>
                </a:moveTo>
                <a:cubicBezTo>
                  <a:pt x="1806407" y="0"/>
                  <a:pt x="1816779" y="10371"/>
                  <a:pt x="1816779" y="23165"/>
                </a:cubicBezTo>
                <a:cubicBezTo>
                  <a:pt x="1816779" y="35959"/>
                  <a:pt x="1806407" y="46331"/>
                  <a:pt x="1793613" y="46331"/>
                </a:cubicBezTo>
                <a:cubicBezTo>
                  <a:pt x="1780819" y="46331"/>
                  <a:pt x="1770447" y="35959"/>
                  <a:pt x="1770447" y="23165"/>
                </a:cubicBezTo>
                <a:cubicBezTo>
                  <a:pt x="1770447" y="10371"/>
                  <a:pt x="1780819" y="0"/>
                  <a:pt x="1793613" y="0"/>
                </a:cubicBezTo>
                <a:close/>
              </a:path>
            </a:pathLst>
          </a:custGeom>
          <a:solidFill>
            <a:schemeClr val="accent3"/>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rgbClr val="FFFFFF"/>
              </a:solidFill>
              <a:latin typeface="Calibri"/>
              <a:ea typeface="Calibri"/>
              <a:cs typeface="Calibri"/>
              <a:sym typeface="Calibri"/>
            </a:endParaRPr>
          </a:p>
        </p:txBody>
      </p:sp>
      <p:sp>
        <p:nvSpPr>
          <p:cNvPr id="60" name="Google Shape;60;p3"/>
          <p:cNvSpPr/>
          <p:nvPr/>
        </p:nvSpPr>
        <p:spPr>
          <a:xfrm rot="-2662362" flipH="1">
            <a:off x="8529939" y="334792"/>
            <a:ext cx="761810" cy="375008"/>
          </a:xfrm>
          <a:custGeom>
            <a:avLst/>
            <a:gdLst/>
            <a:ahLst/>
            <a:cxnLst/>
            <a:rect l="l" t="t" r="r" b="b"/>
            <a:pathLst>
              <a:path w="1048464" h="541820" extrusionOk="0">
                <a:moveTo>
                  <a:pt x="1048464" y="5694"/>
                </a:moveTo>
                <a:cubicBezTo>
                  <a:pt x="1048464" y="196064"/>
                  <a:pt x="949752" y="372157"/>
                  <a:pt x="789116" y="468347"/>
                </a:cubicBezTo>
                <a:cubicBezTo>
                  <a:pt x="623738" y="567377"/>
                  <a:pt x="418701" y="566225"/>
                  <a:pt x="254396" y="465344"/>
                </a:cubicBezTo>
                <a:cubicBezTo>
                  <a:pt x="94860" y="367391"/>
                  <a:pt x="-1947" y="190290"/>
                  <a:pt x="30" y="0"/>
                </a:cubicBezTo>
              </a:path>
            </a:pathLst>
          </a:custGeom>
          <a:noFill/>
          <a:ln w="28575"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350">
              <a:solidFill>
                <a:srgbClr val="FFFFFF"/>
              </a:solidFill>
              <a:latin typeface="Calibri"/>
              <a:ea typeface="Calibri"/>
              <a:cs typeface="Calibri"/>
              <a:sym typeface="Calibri"/>
            </a:endParaRPr>
          </a:p>
        </p:txBody>
      </p:sp>
      <p:sp>
        <p:nvSpPr>
          <p:cNvPr id="61" name="Google Shape;61;p3"/>
          <p:cNvSpPr/>
          <p:nvPr/>
        </p:nvSpPr>
        <p:spPr>
          <a:xfrm rot="-1383456" flipH="1">
            <a:off x="-59088" y="110045"/>
            <a:ext cx="1049049" cy="542123"/>
          </a:xfrm>
          <a:custGeom>
            <a:avLst/>
            <a:gdLst/>
            <a:ahLst/>
            <a:cxnLst/>
            <a:rect l="l" t="t" r="r" b="b"/>
            <a:pathLst>
              <a:path w="1048464" h="541820" extrusionOk="0">
                <a:moveTo>
                  <a:pt x="1048464" y="5694"/>
                </a:moveTo>
                <a:cubicBezTo>
                  <a:pt x="1048464" y="196064"/>
                  <a:pt x="949752" y="372157"/>
                  <a:pt x="789116" y="468347"/>
                </a:cubicBezTo>
                <a:cubicBezTo>
                  <a:pt x="623738" y="567377"/>
                  <a:pt x="418701" y="566225"/>
                  <a:pt x="254396" y="465344"/>
                </a:cubicBezTo>
                <a:cubicBezTo>
                  <a:pt x="94860" y="367391"/>
                  <a:pt x="-1947" y="190290"/>
                  <a:pt x="30" y="0"/>
                </a:cubicBezTo>
              </a:path>
            </a:pathLst>
          </a:custGeom>
          <a:noFill/>
          <a:ln w="28575"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350">
              <a:solidFill>
                <a:srgbClr val="FFFFFF"/>
              </a:solidFill>
              <a:latin typeface="Calibri"/>
              <a:ea typeface="Calibri"/>
              <a:cs typeface="Calibri"/>
              <a:sym typeface="Calibri"/>
            </a:endParaRPr>
          </a:p>
        </p:txBody>
      </p:sp>
      <p:sp>
        <p:nvSpPr>
          <p:cNvPr id="62" name="Google Shape;62;p3"/>
          <p:cNvSpPr/>
          <p:nvPr/>
        </p:nvSpPr>
        <p:spPr>
          <a:xfrm flipH="1">
            <a:off x="399791" y="-139348"/>
            <a:ext cx="357525" cy="357525"/>
          </a:xfrm>
          <a:prstGeom prst="ellipse">
            <a:avLst/>
          </a:prstGeom>
          <a:solidFill>
            <a:schemeClr val="accen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350">
              <a:solidFill>
                <a:srgbClr val="FFFFFF"/>
              </a:solidFill>
              <a:latin typeface="Calibri"/>
              <a:ea typeface="Calibri"/>
              <a:cs typeface="Calibri"/>
              <a:sym typeface="Calibri"/>
            </a:endParaRPr>
          </a:p>
        </p:txBody>
      </p:sp>
      <p:sp>
        <p:nvSpPr>
          <p:cNvPr id="63" name="Google Shape;63;p3"/>
          <p:cNvSpPr txBox="1"/>
          <p:nvPr/>
        </p:nvSpPr>
        <p:spPr>
          <a:xfrm rot="5400000" flipH="1">
            <a:off x="-508238" y="4761244"/>
            <a:ext cx="1184850" cy="258075"/>
          </a:xfrm>
          <a:prstGeom prst="rect">
            <a:avLst/>
          </a:prstGeom>
          <a:noFill/>
          <a:ln>
            <a:noFill/>
          </a:ln>
        </p:spPr>
        <p:txBody>
          <a:bodyPr spcFirstLastPara="1" wrap="square" lIns="68569" tIns="68569" rIns="68569" bIns="68569" anchor="b" anchorCtr="0">
            <a:noAutofit/>
          </a:bodyPr>
          <a:lstStyle/>
          <a:p>
            <a:pPr marL="0" lvl="0" indent="0" algn="l" rtl="0">
              <a:spcBef>
                <a:spcPts val="0"/>
              </a:spcBef>
              <a:spcAft>
                <a:spcPts val="0"/>
              </a:spcAft>
              <a:buNone/>
            </a:pPr>
            <a:r>
              <a:rPr lang="en" sz="900">
                <a:solidFill>
                  <a:schemeClr val="accent3"/>
                </a:solidFill>
                <a:latin typeface="Barlow Condensed"/>
                <a:ea typeface="Barlow Condensed"/>
                <a:cs typeface="Barlow Condensed"/>
                <a:sym typeface="Barlow Condensed"/>
              </a:rPr>
              <a:t>SLIDESMANIA.COM</a:t>
            </a:r>
            <a:endParaRPr sz="900">
              <a:solidFill>
                <a:schemeClr val="accent3"/>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3308705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1"/>
        </a:solidFill>
        <a:effectLst/>
      </p:bgPr>
    </p:bg>
    <p:spTree>
      <p:nvGrpSpPr>
        <p:cNvPr id="1" name="Shape 64"/>
        <p:cNvGrpSpPr/>
        <p:nvPr/>
      </p:nvGrpSpPr>
      <p:grpSpPr>
        <a:xfrm>
          <a:off x="0" y="0"/>
          <a:ext cx="0" cy="0"/>
          <a:chOff x="0" y="0"/>
          <a:chExt cx="0" cy="0"/>
        </a:xfrm>
      </p:grpSpPr>
      <p:sp>
        <p:nvSpPr>
          <p:cNvPr id="65" name="Google Shape;65;p4"/>
          <p:cNvSpPr txBox="1">
            <a:spLocks noGrp="1"/>
          </p:cNvSpPr>
          <p:nvPr>
            <p:ph type="title"/>
          </p:nvPr>
        </p:nvSpPr>
        <p:spPr>
          <a:xfrm>
            <a:off x="311700" y="981675"/>
            <a:ext cx="6333075" cy="2837025"/>
          </a:xfrm>
          <a:prstGeom prst="rect">
            <a:avLst/>
          </a:prstGeom>
        </p:spPr>
        <p:txBody>
          <a:bodyPr spcFirstLastPara="1" wrap="square" lIns="121900" tIns="121900" rIns="121900" bIns="121900" anchor="ctr" anchorCtr="0">
            <a:noAutofit/>
          </a:bodyPr>
          <a:lstStyle>
            <a:lvl1pPr lvl="0" rtl="0">
              <a:spcBef>
                <a:spcPts val="0"/>
              </a:spcBef>
              <a:spcAft>
                <a:spcPts val="0"/>
              </a:spcAft>
              <a:buClr>
                <a:schemeClr val="accent2"/>
              </a:buClr>
              <a:buSzPts val="6000"/>
              <a:buNone/>
              <a:defRPr sz="4500">
                <a:solidFill>
                  <a:schemeClr val="accent2"/>
                </a:solidFill>
              </a:defRPr>
            </a:lvl1pPr>
            <a:lvl2pPr lvl="1" rtl="0">
              <a:spcBef>
                <a:spcPts val="0"/>
              </a:spcBef>
              <a:spcAft>
                <a:spcPts val="0"/>
              </a:spcAft>
              <a:buSzPts val="6000"/>
              <a:buNone/>
              <a:defRPr sz="4500"/>
            </a:lvl2pPr>
            <a:lvl3pPr lvl="2" rtl="0">
              <a:spcBef>
                <a:spcPts val="0"/>
              </a:spcBef>
              <a:spcAft>
                <a:spcPts val="0"/>
              </a:spcAft>
              <a:buSzPts val="6000"/>
              <a:buNone/>
              <a:defRPr sz="4500"/>
            </a:lvl3pPr>
            <a:lvl4pPr lvl="3" rtl="0">
              <a:spcBef>
                <a:spcPts val="0"/>
              </a:spcBef>
              <a:spcAft>
                <a:spcPts val="0"/>
              </a:spcAft>
              <a:buSzPts val="6000"/>
              <a:buNone/>
              <a:defRPr sz="4500"/>
            </a:lvl4pPr>
            <a:lvl5pPr lvl="4" rtl="0">
              <a:spcBef>
                <a:spcPts val="0"/>
              </a:spcBef>
              <a:spcAft>
                <a:spcPts val="0"/>
              </a:spcAft>
              <a:buSzPts val="6000"/>
              <a:buNone/>
              <a:defRPr sz="4500"/>
            </a:lvl5pPr>
            <a:lvl6pPr lvl="5" rtl="0">
              <a:spcBef>
                <a:spcPts val="0"/>
              </a:spcBef>
              <a:spcAft>
                <a:spcPts val="0"/>
              </a:spcAft>
              <a:buSzPts val="6000"/>
              <a:buNone/>
              <a:defRPr sz="4500"/>
            </a:lvl6pPr>
            <a:lvl7pPr lvl="6" rtl="0">
              <a:spcBef>
                <a:spcPts val="0"/>
              </a:spcBef>
              <a:spcAft>
                <a:spcPts val="0"/>
              </a:spcAft>
              <a:buSzPts val="6000"/>
              <a:buNone/>
              <a:defRPr sz="4500"/>
            </a:lvl7pPr>
            <a:lvl8pPr lvl="7" rtl="0">
              <a:spcBef>
                <a:spcPts val="0"/>
              </a:spcBef>
              <a:spcAft>
                <a:spcPts val="0"/>
              </a:spcAft>
              <a:buSzPts val="6000"/>
              <a:buNone/>
              <a:defRPr sz="4500"/>
            </a:lvl8pPr>
            <a:lvl9pPr lvl="8" rtl="0">
              <a:spcBef>
                <a:spcPts val="0"/>
              </a:spcBef>
              <a:spcAft>
                <a:spcPts val="0"/>
              </a:spcAft>
              <a:buSzPts val="6000"/>
              <a:buNone/>
              <a:defRPr sz="4500"/>
            </a:lvl9pPr>
          </a:lstStyle>
          <a:p>
            <a:endParaRPr/>
          </a:p>
        </p:txBody>
      </p:sp>
      <p:sp>
        <p:nvSpPr>
          <p:cNvPr id="66" name="Google Shape;66;p4"/>
          <p:cNvSpPr txBox="1">
            <a:spLocks noGrp="1"/>
          </p:cNvSpPr>
          <p:nvPr>
            <p:ph type="sldNum" idx="12"/>
          </p:nvPr>
        </p:nvSpPr>
        <p:spPr>
          <a:xfrm>
            <a:off x="8529608" y="4663217"/>
            <a:ext cx="548775" cy="393525"/>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67" name="Google Shape;67;p4"/>
          <p:cNvSpPr/>
          <p:nvPr/>
        </p:nvSpPr>
        <p:spPr>
          <a:xfrm>
            <a:off x="7104760" y="120236"/>
            <a:ext cx="876600" cy="876600"/>
          </a:xfrm>
          <a:prstGeom prst="ellipse">
            <a:avLst/>
          </a:prstGeom>
          <a:solidFill>
            <a:schemeClr val="accent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rgbClr val="FFFFFF"/>
              </a:solidFill>
              <a:latin typeface="Calibri"/>
              <a:ea typeface="Calibri"/>
              <a:cs typeface="Calibri"/>
              <a:sym typeface="Calibri"/>
            </a:endParaRPr>
          </a:p>
        </p:txBody>
      </p:sp>
      <p:sp>
        <p:nvSpPr>
          <p:cNvPr id="68" name="Google Shape;68;p4"/>
          <p:cNvSpPr/>
          <p:nvPr/>
        </p:nvSpPr>
        <p:spPr>
          <a:xfrm>
            <a:off x="7504477" y="1117403"/>
            <a:ext cx="289125" cy="289125"/>
          </a:xfrm>
          <a:prstGeom prst="ellipse">
            <a:avLst/>
          </a:prstGeom>
          <a:noFill/>
          <a:ln w="28575" cap="flat" cmpd="sng">
            <a:solidFill>
              <a:schemeClr val="l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350">
              <a:solidFill>
                <a:srgbClr val="FFFFFF"/>
              </a:solidFill>
              <a:latin typeface="Calibri"/>
              <a:ea typeface="Calibri"/>
              <a:cs typeface="Calibri"/>
              <a:sym typeface="Calibri"/>
            </a:endParaRPr>
          </a:p>
        </p:txBody>
      </p:sp>
      <p:sp>
        <p:nvSpPr>
          <p:cNvPr id="69" name="Google Shape;69;p4"/>
          <p:cNvSpPr/>
          <p:nvPr/>
        </p:nvSpPr>
        <p:spPr>
          <a:xfrm rot="5400000">
            <a:off x="8272354" y="246079"/>
            <a:ext cx="1171800" cy="1028700"/>
          </a:xfrm>
          <a:prstGeom prst="triangle">
            <a:avLst>
              <a:gd name="adj" fmla="val 50000"/>
            </a:avLst>
          </a:prstGeom>
          <a:noFill/>
          <a:ln w="28575" cap="flat" cmpd="sng">
            <a:solidFill>
              <a:schemeClr val="l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350">
              <a:solidFill>
                <a:srgbClr val="FFFFFF"/>
              </a:solidFill>
              <a:latin typeface="Calibri"/>
              <a:ea typeface="Calibri"/>
              <a:cs typeface="Calibri"/>
              <a:sym typeface="Calibri"/>
            </a:endParaRPr>
          </a:p>
        </p:txBody>
      </p:sp>
      <p:sp>
        <p:nvSpPr>
          <p:cNvPr id="70" name="Google Shape;70;p4"/>
          <p:cNvSpPr/>
          <p:nvPr/>
        </p:nvSpPr>
        <p:spPr>
          <a:xfrm>
            <a:off x="8735601" y="34894"/>
            <a:ext cx="277650" cy="239400"/>
          </a:xfrm>
          <a:prstGeom prst="triangle">
            <a:avLst>
              <a:gd name="adj" fmla="val 50000"/>
            </a:avLst>
          </a:prstGeom>
          <a:solidFill>
            <a:schemeClr val="accent3"/>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rgbClr val="FFFFFF"/>
              </a:solidFill>
              <a:latin typeface="Calibri"/>
              <a:ea typeface="Calibri"/>
              <a:cs typeface="Calibri"/>
              <a:sym typeface="Calibri"/>
            </a:endParaRPr>
          </a:p>
        </p:txBody>
      </p:sp>
      <p:sp>
        <p:nvSpPr>
          <p:cNvPr id="71" name="Google Shape;71;p4"/>
          <p:cNvSpPr/>
          <p:nvPr/>
        </p:nvSpPr>
        <p:spPr>
          <a:xfrm>
            <a:off x="8200207" y="1425662"/>
            <a:ext cx="1151550" cy="1151550"/>
          </a:xfrm>
          <a:prstGeom prst="ellipse">
            <a:avLst/>
          </a:prstGeom>
          <a:noFill/>
          <a:ln w="28575" cap="flat" cmpd="sng">
            <a:solidFill>
              <a:schemeClr val="l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350">
              <a:solidFill>
                <a:srgbClr val="FFFFFF"/>
              </a:solidFill>
              <a:latin typeface="Calibri"/>
              <a:ea typeface="Calibri"/>
              <a:cs typeface="Calibri"/>
              <a:sym typeface="Calibri"/>
            </a:endParaRPr>
          </a:p>
        </p:txBody>
      </p:sp>
      <p:sp>
        <p:nvSpPr>
          <p:cNvPr id="72" name="Google Shape;72;p4"/>
          <p:cNvSpPr/>
          <p:nvPr/>
        </p:nvSpPr>
        <p:spPr>
          <a:xfrm>
            <a:off x="5493732" y="4953841"/>
            <a:ext cx="573975" cy="573975"/>
          </a:xfrm>
          <a:prstGeom prst="ellipse">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SzPts val="1800"/>
              <a:buNone/>
            </a:pPr>
            <a:endParaRPr sz="1350">
              <a:solidFill>
                <a:srgbClr val="FFFFFF"/>
              </a:solidFill>
              <a:latin typeface="Calibri"/>
              <a:ea typeface="Calibri"/>
              <a:cs typeface="Calibri"/>
              <a:sym typeface="Calibri"/>
            </a:endParaRPr>
          </a:p>
        </p:txBody>
      </p:sp>
      <p:sp>
        <p:nvSpPr>
          <p:cNvPr id="73" name="Google Shape;73;p4"/>
          <p:cNvSpPr/>
          <p:nvPr/>
        </p:nvSpPr>
        <p:spPr>
          <a:xfrm>
            <a:off x="8778241" y="3598646"/>
            <a:ext cx="227475" cy="779625"/>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SzPts val="1800"/>
              <a:buNone/>
            </a:pPr>
            <a:endParaRPr sz="1350">
              <a:solidFill>
                <a:srgbClr val="FFFFFF"/>
              </a:solidFill>
              <a:latin typeface="Calibri"/>
              <a:ea typeface="Calibri"/>
              <a:cs typeface="Calibri"/>
              <a:sym typeface="Calibri"/>
            </a:endParaRPr>
          </a:p>
        </p:txBody>
      </p:sp>
      <p:sp>
        <p:nvSpPr>
          <p:cNvPr id="74" name="Google Shape;74;p4"/>
          <p:cNvSpPr/>
          <p:nvPr/>
        </p:nvSpPr>
        <p:spPr>
          <a:xfrm>
            <a:off x="8105675" y="4037798"/>
            <a:ext cx="290025" cy="5499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SzPts val="1800"/>
              <a:buNone/>
            </a:pPr>
            <a:endParaRPr sz="1350">
              <a:solidFill>
                <a:srgbClr val="FFFFFF"/>
              </a:solidFill>
              <a:latin typeface="Calibri"/>
              <a:ea typeface="Calibri"/>
              <a:cs typeface="Calibri"/>
              <a:sym typeface="Calibri"/>
            </a:endParaRPr>
          </a:p>
        </p:txBody>
      </p:sp>
      <p:sp>
        <p:nvSpPr>
          <p:cNvPr id="75" name="Google Shape;75;p4"/>
          <p:cNvSpPr/>
          <p:nvPr/>
        </p:nvSpPr>
        <p:spPr>
          <a:xfrm>
            <a:off x="7228326" y="3423845"/>
            <a:ext cx="290025" cy="402975"/>
          </a:xfrm>
          <a:prstGeom prst="rect">
            <a:avLst/>
          </a:prstGeom>
          <a:noFill/>
          <a:ln w="28575" cap="flat" cmpd="sng">
            <a:solidFill>
              <a:schemeClr val="l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350">
              <a:solidFill>
                <a:srgbClr val="FFFFFF"/>
              </a:solidFill>
              <a:latin typeface="Calibri"/>
              <a:ea typeface="Calibri"/>
              <a:cs typeface="Calibri"/>
              <a:sym typeface="Calibri"/>
            </a:endParaRPr>
          </a:p>
        </p:txBody>
      </p:sp>
      <p:sp>
        <p:nvSpPr>
          <p:cNvPr id="76" name="Google Shape;76;p4"/>
          <p:cNvSpPr/>
          <p:nvPr/>
        </p:nvSpPr>
        <p:spPr>
          <a:xfrm rot="-9778265">
            <a:off x="7304041" y="1730803"/>
            <a:ext cx="785396" cy="362848"/>
          </a:xfrm>
          <a:custGeom>
            <a:avLst/>
            <a:gdLst/>
            <a:ahLst/>
            <a:cxnLst/>
            <a:rect l="l" t="t" r="r" b="b"/>
            <a:pathLst>
              <a:path w="1048464" h="484383" extrusionOk="0">
                <a:moveTo>
                  <a:pt x="396123" y="469877"/>
                </a:moveTo>
                <a:cubicBezTo>
                  <a:pt x="354981" y="460412"/>
                  <a:pt x="314811" y="446314"/>
                  <a:pt x="276559" y="427591"/>
                </a:cubicBezTo>
                <a:cubicBezTo>
                  <a:pt x="104300" y="343274"/>
                  <a:pt x="-2288" y="178455"/>
                  <a:pt x="37" y="0"/>
                </a:cubicBezTo>
                <a:lnTo>
                  <a:pt x="136794" y="1485"/>
                </a:lnTo>
                <a:lnTo>
                  <a:pt x="139812" y="51937"/>
                </a:lnTo>
                <a:cubicBezTo>
                  <a:pt x="152403" y="100355"/>
                  <a:pt x="191891" y="138404"/>
                  <a:pt x="242909" y="145186"/>
                </a:cubicBezTo>
                <a:cubicBezTo>
                  <a:pt x="310932" y="154230"/>
                  <a:pt x="373693" y="104265"/>
                  <a:pt x="383090" y="33586"/>
                </a:cubicBezTo>
                <a:lnTo>
                  <a:pt x="381329" y="4141"/>
                </a:lnTo>
                <a:lnTo>
                  <a:pt x="524232" y="5693"/>
                </a:lnTo>
                <a:lnTo>
                  <a:pt x="1048464" y="5693"/>
                </a:lnTo>
                <a:cubicBezTo>
                  <a:pt x="1048464" y="183896"/>
                  <a:pt x="940057" y="347347"/>
                  <a:pt x="767109" y="429909"/>
                </a:cubicBezTo>
                <a:cubicBezTo>
                  <a:pt x="651721" y="484993"/>
                  <a:pt x="519548" y="498275"/>
                  <a:pt x="396123" y="469877"/>
                </a:cubicBezTo>
                <a:close/>
              </a:path>
            </a:pathLst>
          </a:custGeom>
          <a:solidFill>
            <a:schemeClr val="accent3"/>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350">
              <a:solidFill>
                <a:srgbClr val="FFFFFF"/>
              </a:solidFill>
              <a:latin typeface="Calibri"/>
              <a:ea typeface="Calibri"/>
              <a:cs typeface="Calibri"/>
              <a:sym typeface="Calibri"/>
            </a:endParaRPr>
          </a:p>
        </p:txBody>
      </p:sp>
      <p:sp>
        <p:nvSpPr>
          <p:cNvPr id="77" name="Google Shape;77;p4"/>
          <p:cNvSpPr/>
          <p:nvPr/>
        </p:nvSpPr>
        <p:spPr>
          <a:xfrm rot="4051234">
            <a:off x="6236822" y="505993"/>
            <a:ext cx="1048871" cy="542030"/>
          </a:xfrm>
          <a:custGeom>
            <a:avLst/>
            <a:gdLst/>
            <a:ahLst/>
            <a:cxnLst/>
            <a:rect l="l" t="t" r="r" b="b"/>
            <a:pathLst>
              <a:path w="1048464" h="541820" extrusionOk="0">
                <a:moveTo>
                  <a:pt x="1048464" y="5694"/>
                </a:moveTo>
                <a:cubicBezTo>
                  <a:pt x="1048464" y="196064"/>
                  <a:pt x="949752" y="372157"/>
                  <a:pt x="789116" y="468347"/>
                </a:cubicBezTo>
                <a:cubicBezTo>
                  <a:pt x="623738" y="567377"/>
                  <a:pt x="418701" y="566225"/>
                  <a:pt x="254396" y="465344"/>
                </a:cubicBezTo>
                <a:cubicBezTo>
                  <a:pt x="94860" y="367391"/>
                  <a:pt x="-1947" y="190290"/>
                  <a:pt x="30" y="0"/>
                </a:cubicBezTo>
              </a:path>
            </a:pathLst>
          </a:custGeom>
          <a:noFill/>
          <a:ln w="28575" cap="flat" cmpd="sng">
            <a:solidFill>
              <a:schemeClr val="l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350">
              <a:solidFill>
                <a:srgbClr val="FFFFFF"/>
              </a:solidFill>
              <a:latin typeface="Calibri"/>
              <a:ea typeface="Calibri"/>
              <a:cs typeface="Calibri"/>
              <a:sym typeface="Calibri"/>
            </a:endParaRPr>
          </a:p>
        </p:txBody>
      </p:sp>
      <p:sp>
        <p:nvSpPr>
          <p:cNvPr id="78" name="Google Shape;78;p4"/>
          <p:cNvSpPr/>
          <p:nvPr/>
        </p:nvSpPr>
        <p:spPr>
          <a:xfrm rot="10800000">
            <a:off x="7471607" y="2873137"/>
            <a:ext cx="512550" cy="512550"/>
          </a:xfrm>
          <a:prstGeom prst="corner">
            <a:avLst>
              <a:gd name="adj1" fmla="val 50000"/>
              <a:gd name="adj2" fmla="val 50000"/>
            </a:avLst>
          </a:prstGeom>
          <a:solidFill>
            <a:schemeClr val="accen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350">
              <a:solidFill>
                <a:srgbClr val="FFFFFF"/>
              </a:solidFill>
              <a:latin typeface="Calibri"/>
              <a:ea typeface="Calibri"/>
              <a:cs typeface="Calibri"/>
              <a:sym typeface="Calibri"/>
            </a:endParaRPr>
          </a:p>
        </p:txBody>
      </p:sp>
      <p:sp>
        <p:nvSpPr>
          <p:cNvPr id="79" name="Google Shape;79;p4"/>
          <p:cNvSpPr/>
          <p:nvPr/>
        </p:nvSpPr>
        <p:spPr>
          <a:xfrm>
            <a:off x="8271963" y="2728551"/>
            <a:ext cx="835931" cy="581360"/>
          </a:xfrm>
          <a:custGeom>
            <a:avLst/>
            <a:gdLst/>
            <a:ahLst/>
            <a:cxnLst/>
            <a:rect l="l" t="t" r="r" b="b"/>
            <a:pathLst>
              <a:path w="1114574" h="775147" extrusionOk="0">
                <a:moveTo>
                  <a:pt x="562715" y="728814"/>
                </a:moveTo>
                <a:cubicBezTo>
                  <a:pt x="575508" y="728814"/>
                  <a:pt x="585880" y="739186"/>
                  <a:pt x="585880" y="751981"/>
                </a:cubicBezTo>
                <a:cubicBezTo>
                  <a:pt x="585880" y="764775"/>
                  <a:pt x="575508" y="775147"/>
                  <a:pt x="562715" y="775147"/>
                </a:cubicBezTo>
                <a:cubicBezTo>
                  <a:pt x="549922" y="775147"/>
                  <a:pt x="539550" y="764775"/>
                  <a:pt x="539550" y="751981"/>
                </a:cubicBezTo>
                <a:cubicBezTo>
                  <a:pt x="539550" y="739186"/>
                  <a:pt x="549922" y="728814"/>
                  <a:pt x="562715" y="728814"/>
                </a:cubicBezTo>
                <a:close/>
                <a:moveTo>
                  <a:pt x="385617" y="728814"/>
                </a:moveTo>
                <a:cubicBezTo>
                  <a:pt x="398412" y="728814"/>
                  <a:pt x="408783" y="739186"/>
                  <a:pt x="408783" y="751981"/>
                </a:cubicBezTo>
                <a:cubicBezTo>
                  <a:pt x="408783" y="764775"/>
                  <a:pt x="398412" y="775147"/>
                  <a:pt x="385617" y="775147"/>
                </a:cubicBezTo>
                <a:cubicBezTo>
                  <a:pt x="372822" y="775147"/>
                  <a:pt x="362450" y="764775"/>
                  <a:pt x="362450" y="751981"/>
                </a:cubicBezTo>
                <a:cubicBezTo>
                  <a:pt x="362450" y="739186"/>
                  <a:pt x="372822" y="728814"/>
                  <a:pt x="385617" y="728814"/>
                </a:cubicBezTo>
                <a:close/>
                <a:moveTo>
                  <a:pt x="208527" y="728814"/>
                </a:moveTo>
                <a:cubicBezTo>
                  <a:pt x="221322" y="728814"/>
                  <a:pt x="231693" y="739186"/>
                  <a:pt x="231693" y="751981"/>
                </a:cubicBezTo>
                <a:cubicBezTo>
                  <a:pt x="231693" y="764775"/>
                  <a:pt x="221322" y="775147"/>
                  <a:pt x="208527" y="775147"/>
                </a:cubicBezTo>
                <a:cubicBezTo>
                  <a:pt x="195729" y="775147"/>
                  <a:pt x="185355" y="764775"/>
                  <a:pt x="185355" y="751981"/>
                </a:cubicBezTo>
                <a:cubicBezTo>
                  <a:pt x="185355" y="739186"/>
                  <a:pt x="195729" y="728814"/>
                  <a:pt x="208527" y="728814"/>
                </a:cubicBezTo>
                <a:close/>
                <a:moveTo>
                  <a:pt x="31424" y="728814"/>
                </a:moveTo>
                <a:cubicBezTo>
                  <a:pt x="44214" y="728814"/>
                  <a:pt x="54587" y="739186"/>
                  <a:pt x="54587" y="751981"/>
                </a:cubicBezTo>
                <a:cubicBezTo>
                  <a:pt x="54587" y="764775"/>
                  <a:pt x="44214" y="775147"/>
                  <a:pt x="31424" y="775147"/>
                </a:cubicBezTo>
                <a:cubicBezTo>
                  <a:pt x="18625" y="775147"/>
                  <a:pt x="8256" y="764775"/>
                  <a:pt x="8256" y="751981"/>
                </a:cubicBezTo>
                <a:cubicBezTo>
                  <a:pt x="8256" y="739186"/>
                  <a:pt x="18625" y="728814"/>
                  <a:pt x="31424" y="728814"/>
                </a:cubicBezTo>
                <a:close/>
                <a:moveTo>
                  <a:pt x="739805" y="728813"/>
                </a:moveTo>
                <a:cubicBezTo>
                  <a:pt x="752603" y="728813"/>
                  <a:pt x="762977" y="739186"/>
                  <a:pt x="762977" y="751981"/>
                </a:cubicBezTo>
                <a:cubicBezTo>
                  <a:pt x="762977" y="764775"/>
                  <a:pt x="752603" y="775147"/>
                  <a:pt x="739805" y="775147"/>
                </a:cubicBezTo>
                <a:cubicBezTo>
                  <a:pt x="727009" y="775147"/>
                  <a:pt x="716633" y="764775"/>
                  <a:pt x="716633" y="751981"/>
                </a:cubicBezTo>
                <a:cubicBezTo>
                  <a:pt x="716633" y="739186"/>
                  <a:pt x="727009" y="728813"/>
                  <a:pt x="739805" y="728813"/>
                </a:cubicBezTo>
                <a:close/>
                <a:moveTo>
                  <a:pt x="1091408" y="728809"/>
                </a:moveTo>
                <a:cubicBezTo>
                  <a:pt x="1104202" y="728809"/>
                  <a:pt x="1114574" y="739181"/>
                  <a:pt x="1114574" y="751975"/>
                </a:cubicBezTo>
                <a:cubicBezTo>
                  <a:pt x="1114574" y="764769"/>
                  <a:pt x="1104202" y="775142"/>
                  <a:pt x="1091408" y="775142"/>
                </a:cubicBezTo>
                <a:cubicBezTo>
                  <a:pt x="1078614" y="775142"/>
                  <a:pt x="1068242" y="764769"/>
                  <a:pt x="1068242" y="751975"/>
                </a:cubicBezTo>
                <a:cubicBezTo>
                  <a:pt x="1068242" y="739181"/>
                  <a:pt x="1078614" y="728809"/>
                  <a:pt x="1091408" y="728809"/>
                </a:cubicBezTo>
                <a:close/>
                <a:moveTo>
                  <a:pt x="914309" y="728809"/>
                </a:moveTo>
                <a:cubicBezTo>
                  <a:pt x="927103" y="728809"/>
                  <a:pt x="937475" y="739181"/>
                  <a:pt x="937475" y="751975"/>
                </a:cubicBezTo>
                <a:cubicBezTo>
                  <a:pt x="937475" y="764769"/>
                  <a:pt x="927103" y="775142"/>
                  <a:pt x="914309" y="775142"/>
                </a:cubicBezTo>
                <a:cubicBezTo>
                  <a:pt x="901515" y="775142"/>
                  <a:pt x="891143" y="764769"/>
                  <a:pt x="891143" y="751975"/>
                </a:cubicBezTo>
                <a:cubicBezTo>
                  <a:pt x="891143" y="739181"/>
                  <a:pt x="901515" y="728809"/>
                  <a:pt x="914309" y="728809"/>
                </a:cubicBezTo>
                <a:close/>
                <a:moveTo>
                  <a:pt x="731544" y="534742"/>
                </a:moveTo>
                <a:cubicBezTo>
                  <a:pt x="744345" y="534742"/>
                  <a:pt x="754719" y="545113"/>
                  <a:pt x="754719" y="557907"/>
                </a:cubicBezTo>
                <a:cubicBezTo>
                  <a:pt x="754719" y="570701"/>
                  <a:pt x="744345" y="581073"/>
                  <a:pt x="731544" y="581073"/>
                </a:cubicBezTo>
                <a:cubicBezTo>
                  <a:pt x="718748" y="581073"/>
                  <a:pt x="708374" y="570701"/>
                  <a:pt x="708374" y="557907"/>
                </a:cubicBezTo>
                <a:cubicBezTo>
                  <a:pt x="708374" y="545113"/>
                  <a:pt x="718748" y="534742"/>
                  <a:pt x="731544" y="534742"/>
                </a:cubicBezTo>
                <a:close/>
                <a:moveTo>
                  <a:pt x="554460" y="534742"/>
                </a:moveTo>
                <a:cubicBezTo>
                  <a:pt x="567253" y="534742"/>
                  <a:pt x="577624" y="545114"/>
                  <a:pt x="577624" y="557907"/>
                </a:cubicBezTo>
                <a:cubicBezTo>
                  <a:pt x="577624" y="570701"/>
                  <a:pt x="567253" y="581073"/>
                  <a:pt x="554460" y="581073"/>
                </a:cubicBezTo>
                <a:cubicBezTo>
                  <a:pt x="541665" y="581073"/>
                  <a:pt x="531294" y="570701"/>
                  <a:pt x="531294" y="557907"/>
                </a:cubicBezTo>
                <a:cubicBezTo>
                  <a:pt x="531294" y="545114"/>
                  <a:pt x="541665" y="534742"/>
                  <a:pt x="554460" y="534742"/>
                </a:cubicBezTo>
                <a:close/>
                <a:moveTo>
                  <a:pt x="377361" y="534742"/>
                </a:moveTo>
                <a:cubicBezTo>
                  <a:pt x="390154" y="534742"/>
                  <a:pt x="400527" y="545114"/>
                  <a:pt x="400527" y="557907"/>
                </a:cubicBezTo>
                <a:cubicBezTo>
                  <a:pt x="400527" y="570701"/>
                  <a:pt x="390154" y="581073"/>
                  <a:pt x="377361" y="581073"/>
                </a:cubicBezTo>
                <a:cubicBezTo>
                  <a:pt x="364566" y="581073"/>
                  <a:pt x="354196" y="570701"/>
                  <a:pt x="354196" y="557907"/>
                </a:cubicBezTo>
                <a:cubicBezTo>
                  <a:pt x="354196" y="545114"/>
                  <a:pt x="364566" y="534742"/>
                  <a:pt x="377361" y="534742"/>
                </a:cubicBezTo>
                <a:close/>
                <a:moveTo>
                  <a:pt x="200268" y="534742"/>
                </a:moveTo>
                <a:cubicBezTo>
                  <a:pt x="213065" y="534742"/>
                  <a:pt x="223437" y="545114"/>
                  <a:pt x="223437" y="557907"/>
                </a:cubicBezTo>
                <a:cubicBezTo>
                  <a:pt x="223437" y="570701"/>
                  <a:pt x="213065" y="581073"/>
                  <a:pt x="200268" y="581073"/>
                </a:cubicBezTo>
                <a:cubicBezTo>
                  <a:pt x="187472" y="581073"/>
                  <a:pt x="177095" y="570701"/>
                  <a:pt x="177095" y="557907"/>
                </a:cubicBezTo>
                <a:cubicBezTo>
                  <a:pt x="177095" y="545114"/>
                  <a:pt x="187472" y="534742"/>
                  <a:pt x="200268" y="534742"/>
                </a:cubicBezTo>
                <a:close/>
                <a:moveTo>
                  <a:pt x="23166" y="534742"/>
                </a:moveTo>
                <a:cubicBezTo>
                  <a:pt x="35960" y="534742"/>
                  <a:pt x="46330" y="545114"/>
                  <a:pt x="46330" y="557907"/>
                </a:cubicBezTo>
                <a:cubicBezTo>
                  <a:pt x="46330" y="570701"/>
                  <a:pt x="35960" y="581073"/>
                  <a:pt x="23166" y="581073"/>
                </a:cubicBezTo>
                <a:cubicBezTo>
                  <a:pt x="10370" y="581073"/>
                  <a:pt x="0" y="570701"/>
                  <a:pt x="0" y="557907"/>
                </a:cubicBezTo>
                <a:cubicBezTo>
                  <a:pt x="0" y="545114"/>
                  <a:pt x="10370" y="534742"/>
                  <a:pt x="23166" y="534742"/>
                </a:cubicBezTo>
                <a:close/>
                <a:moveTo>
                  <a:pt x="1083151" y="534737"/>
                </a:moveTo>
                <a:cubicBezTo>
                  <a:pt x="1095945" y="534737"/>
                  <a:pt x="1106317" y="545109"/>
                  <a:pt x="1106317" y="557902"/>
                </a:cubicBezTo>
                <a:cubicBezTo>
                  <a:pt x="1106317" y="570696"/>
                  <a:pt x="1095945" y="581068"/>
                  <a:pt x="1083151" y="581068"/>
                </a:cubicBezTo>
                <a:cubicBezTo>
                  <a:pt x="1070357" y="581068"/>
                  <a:pt x="1059985" y="570696"/>
                  <a:pt x="1059985" y="557902"/>
                </a:cubicBezTo>
                <a:cubicBezTo>
                  <a:pt x="1059985" y="545109"/>
                  <a:pt x="1070357" y="534737"/>
                  <a:pt x="1083151" y="534737"/>
                </a:cubicBezTo>
                <a:close/>
                <a:moveTo>
                  <a:pt x="906052" y="534737"/>
                </a:moveTo>
                <a:cubicBezTo>
                  <a:pt x="918846" y="534737"/>
                  <a:pt x="929218" y="545109"/>
                  <a:pt x="929218" y="557903"/>
                </a:cubicBezTo>
                <a:cubicBezTo>
                  <a:pt x="929218" y="570696"/>
                  <a:pt x="918846" y="581068"/>
                  <a:pt x="906052" y="581068"/>
                </a:cubicBezTo>
                <a:cubicBezTo>
                  <a:pt x="893258" y="581068"/>
                  <a:pt x="882886" y="570696"/>
                  <a:pt x="882886" y="557903"/>
                </a:cubicBezTo>
                <a:cubicBezTo>
                  <a:pt x="882886" y="545109"/>
                  <a:pt x="893258" y="534737"/>
                  <a:pt x="906052" y="534737"/>
                </a:cubicBezTo>
                <a:close/>
                <a:moveTo>
                  <a:pt x="733610" y="363379"/>
                </a:moveTo>
                <a:cubicBezTo>
                  <a:pt x="746408" y="363379"/>
                  <a:pt x="756783" y="373750"/>
                  <a:pt x="756783" y="386544"/>
                </a:cubicBezTo>
                <a:cubicBezTo>
                  <a:pt x="756783" y="399338"/>
                  <a:pt x="746408" y="409710"/>
                  <a:pt x="733610" y="409710"/>
                </a:cubicBezTo>
                <a:cubicBezTo>
                  <a:pt x="720813" y="409710"/>
                  <a:pt x="710439" y="399338"/>
                  <a:pt x="710439" y="386544"/>
                </a:cubicBezTo>
                <a:cubicBezTo>
                  <a:pt x="710439" y="373750"/>
                  <a:pt x="720813" y="363379"/>
                  <a:pt x="733610" y="363379"/>
                </a:cubicBezTo>
                <a:close/>
                <a:moveTo>
                  <a:pt x="556523" y="363379"/>
                </a:moveTo>
                <a:cubicBezTo>
                  <a:pt x="569317" y="363379"/>
                  <a:pt x="579689" y="373750"/>
                  <a:pt x="579689" y="386544"/>
                </a:cubicBezTo>
                <a:cubicBezTo>
                  <a:pt x="579689" y="399338"/>
                  <a:pt x="569317" y="409710"/>
                  <a:pt x="556523" y="409710"/>
                </a:cubicBezTo>
                <a:cubicBezTo>
                  <a:pt x="543730" y="409710"/>
                  <a:pt x="533358" y="399338"/>
                  <a:pt x="533358" y="386544"/>
                </a:cubicBezTo>
                <a:cubicBezTo>
                  <a:pt x="533358" y="373750"/>
                  <a:pt x="543730" y="363379"/>
                  <a:pt x="556523" y="363379"/>
                </a:cubicBezTo>
                <a:close/>
                <a:moveTo>
                  <a:pt x="379424" y="363379"/>
                </a:moveTo>
                <a:cubicBezTo>
                  <a:pt x="392219" y="363379"/>
                  <a:pt x="402590" y="373750"/>
                  <a:pt x="402590" y="386544"/>
                </a:cubicBezTo>
                <a:cubicBezTo>
                  <a:pt x="402590" y="399338"/>
                  <a:pt x="392219" y="409710"/>
                  <a:pt x="379424" y="409710"/>
                </a:cubicBezTo>
                <a:cubicBezTo>
                  <a:pt x="366630" y="409710"/>
                  <a:pt x="356258" y="399338"/>
                  <a:pt x="356258" y="386544"/>
                </a:cubicBezTo>
                <a:cubicBezTo>
                  <a:pt x="356258" y="373750"/>
                  <a:pt x="366630" y="363379"/>
                  <a:pt x="379424" y="363379"/>
                </a:cubicBezTo>
                <a:close/>
                <a:moveTo>
                  <a:pt x="202333" y="363379"/>
                </a:moveTo>
                <a:cubicBezTo>
                  <a:pt x="215130" y="363379"/>
                  <a:pt x="225502" y="373750"/>
                  <a:pt x="225502" y="386544"/>
                </a:cubicBezTo>
                <a:cubicBezTo>
                  <a:pt x="225502" y="399338"/>
                  <a:pt x="215130" y="409710"/>
                  <a:pt x="202333" y="409710"/>
                </a:cubicBezTo>
                <a:cubicBezTo>
                  <a:pt x="189536" y="409710"/>
                  <a:pt x="179163" y="399338"/>
                  <a:pt x="179163" y="386544"/>
                </a:cubicBezTo>
                <a:cubicBezTo>
                  <a:pt x="179163" y="373750"/>
                  <a:pt x="189536" y="363379"/>
                  <a:pt x="202333" y="363379"/>
                </a:cubicBezTo>
                <a:close/>
                <a:moveTo>
                  <a:pt x="25233" y="363379"/>
                </a:moveTo>
                <a:cubicBezTo>
                  <a:pt x="38024" y="363379"/>
                  <a:pt x="48396" y="373750"/>
                  <a:pt x="48396" y="386544"/>
                </a:cubicBezTo>
                <a:cubicBezTo>
                  <a:pt x="48396" y="399338"/>
                  <a:pt x="38024" y="409710"/>
                  <a:pt x="25233" y="409710"/>
                </a:cubicBezTo>
                <a:cubicBezTo>
                  <a:pt x="12434" y="409710"/>
                  <a:pt x="2067" y="399338"/>
                  <a:pt x="2067" y="386544"/>
                </a:cubicBezTo>
                <a:cubicBezTo>
                  <a:pt x="2067" y="373750"/>
                  <a:pt x="12434" y="363379"/>
                  <a:pt x="25233" y="363379"/>
                </a:cubicBezTo>
                <a:close/>
                <a:moveTo>
                  <a:pt x="1085215" y="363373"/>
                </a:moveTo>
                <a:cubicBezTo>
                  <a:pt x="1098009" y="363373"/>
                  <a:pt x="1108381" y="373745"/>
                  <a:pt x="1108381" y="386539"/>
                </a:cubicBezTo>
                <a:cubicBezTo>
                  <a:pt x="1108381" y="399334"/>
                  <a:pt x="1098009" y="409705"/>
                  <a:pt x="1085215" y="409705"/>
                </a:cubicBezTo>
                <a:cubicBezTo>
                  <a:pt x="1072421" y="409705"/>
                  <a:pt x="1062049" y="399334"/>
                  <a:pt x="1062049" y="386539"/>
                </a:cubicBezTo>
                <a:cubicBezTo>
                  <a:pt x="1062049" y="373745"/>
                  <a:pt x="1072421" y="363373"/>
                  <a:pt x="1085215" y="363373"/>
                </a:cubicBezTo>
                <a:close/>
                <a:moveTo>
                  <a:pt x="908116" y="363373"/>
                </a:moveTo>
                <a:cubicBezTo>
                  <a:pt x="920910" y="363373"/>
                  <a:pt x="931282" y="373745"/>
                  <a:pt x="931282" y="386539"/>
                </a:cubicBezTo>
                <a:cubicBezTo>
                  <a:pt x="931282" y="399334"/>
                  <a:pt x="920910" y="409705"/>
                  <a:pt x="908116" y="409705"/>
                </a:cubicBezTo>
                <a:cubicBezTo>
                  <a:pt x="895322" y="409705"/>
                  <a:pt x="884950" y="399334"/>
                  <a:pt x="884950" y="386539"/>
                </a:cubicBezTo>
                <a:cubicBezTo>
                  <a:pt x="884950" y="373745"/>
                  <a:pt x="895322" y="363373"/>
                  <a:pt x="908116" y="363373"/>
                </a:cubicBezTo>
                <a:close/>
                <a:moveTo>
                  <a:pt x="733610" y="171367"/>
                </a:moveTo>
                <a:cubicBezTo>
                  <a:pt x="746410" y="171367"/>
                  <a:pt x="756784" y="181739"/>
                  <a:pt x="756784" y="194532"/>
                </a:cubicBezTo>
                <a:cubicBezTo>
                  <a:pt x="756784" y="207326"/>
                  <a:pt x="746410" y="217698"/>
                  <a:pt x="733610" y="217698"/>
                </a:cubicBezTo>
                <a:cubicBezTo>
                  <a:pt x="720813" y="217698"/>
                  <a:pt x="710439" y="207326"/>
                  <a:pt x="710439" y="194532"/>
                </a:cubicBezTo>
                <a:cubicBezTo>
                  <a:pt x="710439" y="181739"/>
                  <a:pt x="720813" y="171367"/>
                  <a:pt x="733610" y="171367"/>
                </a:cubicBezTo>
                <a:close/>
                <a:moveTo>
                  <a:pt x="556524" y="171367"/>
                </a:moveTo>
                <a:cubicBezTo>
                  <a:pt x="569319" y="171367"/>
                  <a:pt x="579689" y="181739"/>
                  <a:pt x="579689" y="194533"/>
                </a:cubicBezTo>
                <a:cubicBezTo>
                  <a:pt x="579689" y="207327"/>
                  <a:pt x="569319" y="217698"/>
                  <a:pt x="556524" y="217698"/>
                </a:cubicBezTo>
                <a:cubicBezTo>
                  <a:pt x="543730" y="217698"/>
                  <a:pt x="533359" y="207327"/>
                  <a:pt x="533359" y="194533"/>
                </a:cubicBezTo>
                <a:cubicBezTo>
                  <a:pt x="533359" y="181739"/>
                  <a:pt x="543730" y="171367"/>
                  <a:pt x="556524" y="171367"/>
                </a:cubicBezTo>
                <a:close/>
                <a:moveTo>
                  <a:pt x="379425" y="171367"/>
                </a:moveTo>
                <a:cubicBezTo>
                  <a:pt x="392219" y="171367"/>
                  <a:pt x="402592" y="181739"/>
                  <a:pt x="402592" y="194533"/>
                </a:cubicBezTo>
                <a:cubicBezTo>
                  <a:pt x="402592" y="207327"/>
                  <a:pt x="392219" y="217698"/>
                  <a:pt x="379425" y="217698"/>
                </a:cubicBezTo>
                <a:cubicBezTo>
                  <a:pt x="366630" y="217698"/>
                  <a:pt x="356258" y="207327"/>
                  <a:pt x="356258" y="194533"/>
                </a:cubicBezTo>
                <a:cubicBezTo>
                  <a:pt x="356258" y="181739"/>
                  <a:pt x="366630" y="171367"/>
                  <a:pt x="379425" y="171367"/>
                </a:cubicBezTo>
                <a:close/>
                <a:moveTo>
                  <a:pt x="202334" y="171367"/>
                </a:moveTo>
                <a:cubicBezTo>
                  <a:pt x="215130" y="171367"/>
                  <a:pt x="225502" y="181739"/>
                  <a:pt x="225502" y="194533"/>
                </a:cubicBezTo>
                <a:cubicBezTo>
                  <a:pt x="225502" y="207327"/>
                  <a:pt x="215130" y="217699"/>
                  <a:pt x="202334" y="217699"/>
                </a:cubicBezTo>
                <a:cubicBezTo>
                  <a:pt x="189536" y="217699"/>
                  <a:pt x="179163" y="207327"/>
                  <a:pt x="179163" y="194533"/>
                </a:cubicBezTo>
                <a:cubicBezTo>
                  <a:pt x="179163" y="181739"/>
                  <a:pt x="189536" y="171367"/>
                  <a:pt x="202334" y="171367"/>
                </a:cubicBezTo>
                <a:close/>
                <a:moveTo>
                  <a:pt x="25233" y="171367"/>
                </a:moveTo>
                <a:cubicBezTo>
                  <a:pt x="38027" y="171367"/>
                  <a:pt x="48396" y="181739"/>
                  <a:pt x="48396" y="194533"/>
                </a:cubicBezTo>
                <a:cubicBezTo>
                  <a:pt x="48396" y="207327"/>
                  <a:pt x="38027" y="217699"/>
                  <a:pt x="25233" y="217699"/>
                </a:cubicBezTo>
                <a:cubicBezTo>
                  <a:pt x="12434" y="217699"/>
                  <a:pt x="2067" y="207327"/>
                  <a:pt x="2067" y="194533"/>
                </a:cubicBezTo>
                <a:cubicBezTo>
                  <a:pt x="2067" y="181739"/>
                  <a:pt x="12434" y="171367"/>
                  <a:pt x="25233" y="171367"/>
                </a:cubicBezTo>
                <a:close/>
                <a:moveTo>
                  <a:pt x="1085215" y="171362"/>
                </a:moveTo>
                <a:cubicBezTo>
                  <a:pt x="1098009" y="171362"/>
                  <a:pt x="1108381" y="181734"/>
                  <a:pt x="1108381" y="194528"/>
                </a:cubicBezTo>
                <a:cubicBezTo>
                  <a:pt x="1108381" y="207322"/>
                  <a:pt x="1098009" y="217694"/>
                  <a:pt x="1085215" y="217694"/>
                </a:cubicBezTo>
                <a:cubicBezTo>
                  <a:pt x="1072421" y="217694"/>
                  <a:pt x="1062049" y="207322"/>
                  <a:pt x="1062049" y="194528"/>
                </a:cubicBezTo>
                <a:cubicBezTo>
                  <a:pt x="1062049" y="181734"/>
                  <a:pt x="1072421" y="171362"/>
                  <a:pt x="1085215" y="171362"/>
                </a:cubicBezTo>
                <a:close/>
                <a:moveTo>
                  <a:pt x="908116" y="171362"/>
                </a:moveTo>
                <a:cubicBezTo>
                  <a:pt x="920910" y="171362"/>
                  <a:pt x="931282" y="181734"/>
                  <a:pt x="931282" y="194528"/>
                </a:cubicBezTo>
                <a:cubicBezTo>
                  <a:pt x="931282" y="207322"/>
                  <a:pt x="920910" y="217694"/>
                  <a:pt x="908116" y="217694"/>
                </a:cubicBezTo>
                <a:cubicBezTo>
                  <a:pt x="895322" y="217694"/>
                  <a:pt x="884950" y="207322"/>
                  <a:pt x="884950" y="194528"/>
                </a:cubicBezTo>
                <a:cubicBezTo>
                  <a:pt x="884950" y="181734"/>
                  <a:pt x="895322" y="171362"/>
                  <a:pt x="908116" y="171362"/>
                </a:cubicBezTo>
                <a:close/>
                <a:moveTo>
                  <a:pt x="735676" y="4"/>
                </a:moveTo>
                <a:cubicBezTo>
                  <a:pt x="748475" y="4"/>
                  <a:pt x="758849" y="10376"/>
                  <a:pt x="758849" y="23170"/>
                </a:cubicBezTo>
                <a:cubicBezTo>
                  <a:pt x="758849" y="35964"/>
                  <a:pt x="748475" y="46336"/>
                  <a:pt x="735676" y="46336"/>
                </a:cubicBezTo>
                <a:cubicBezTo>
                  <a:pt x="722879" y="46336"/>
                  <a:pt x="712504" y="35964"/>
                  <a:pt x="712504" y="23170"/>
                </a:cubicBezTo>
                <a:cubicBezTo>
                  <a:pt x="712504" y="10376"/>
                  <a:pt x="722879" y="4"/>
                  <a:pt x="735676" y="4"/>
                </a:cubicBezTo>
                <a:close/>
                <a:moveTo>
                  <a:pt x="558589" y="4"/>
                </a:moveTo>
                <a:cubicBezTo>
                  <a:pt x="571384" y="4"/>
                  <a:pt x="581753" y="10376"/>
                  <a:pt x="581753" y="23170"/>
                </a:cubicBezTo>
                <a:cubicBezTo>
                  <a:pt x="581753" y="35964"/>
                  <a:pt x="571384" y="46336"/>
                  <a:pt x="558589" y="46336"/>
                </a:cubicBezTo>
                <a:cubicBezTo>
                  <a:pt x="545797" y="46336"/>
                  <a:pt x="535424" y="35964"/>
                  <a:pt x="535424" y="23170"/>
                </a:cubicBezTo>
                <a:cubicBezTo>
                  <a:pt x="535424" y="10376"/>
                  <a:pt x="545797" y="4"/>
                  <a:pt x="558589" y="4"/>
                </a:cubicBezTo>
                <a:close/>
                <a:moveTo>
                  <a:pt x="381491" y="4"/>
                </a:moveTo>
                <a:cubicBezTo>
                  <a:pt x="394285" y="4"/>
                  <a:pt x="404657" y="10376"/>
                  <a:pt x="404657" y="23170"/>
                </a:cubicBezTo>
                <a:cubicBezTo>
                  <a:pt x="404657" y="35964"/>
                  <a:pt x="394285" y="46336"/>
                  <a:pt x="381491" y="46336"/>
                </a:cubicBezTo>
                <a:cubicBezTo>
                  <a:pt x="368695" y="46336"/>
                  <a:pt x="358325" y="35964"/>
                  <a:pt x="358325" y="23170"/>
                </a:cubicBezTo>
                <a:cubicBezTo>
                  <a:pt x="358325" y="10376"/>
                  <a:pt x="368695" y="4"/>
                  <a:pt x="381491" y="4"/>
                </a:cubicBezTo>
                <a:close/>
                <a:moveTo>
                  <a:pt x="204399" y="4"/>
                </a:moveTo>
                <a:cubicBezTo>
                  <a:pt x="217196" y="4"/>
                  <a:pt x="227567" y="10376"/>
                  <a:pt x="227567" y="23170"/>
                </a:cubicBezTo>
                <a:cubicBezTo>
                  <a:pt x="227567" y="35964"/>
                  <a:pt x="217196" y="46336"/>
                  <a:pt x="204399" y="46336"/>
                </a:cubicBezTo>
                <a:cubicBezTo>
                  <a:pt x="191602" y="46336"/>
                  <a:pt x="181229" y="35964"/>
                  <a:pt x="181229" y="23170"/>
                </a:cubicBezTo>
                <a:cubicBezTo>
                  <a:pt x="181229" y="10376"/>
                  <a:pt x="191602" y="4"/>
                  <a:pt x="204399" y="4"/>
                </a:cubicBezTo>
                <a:close/>
                <a:moveTo>
                  <a:pt x="27298" y="4"/>
                </a:moveTo>
                <a:cubicBezTo>
                  <a:pt x="40089" y="4"/>
                  <a:pt x="50461" y="10376"/>
                  <a:pt x="50461" y="23170"/>
                </a:cubicBezTo>
                <a:cubicBezTo>
                  <a:pt x="50461" y="35964"/>
                  <a:pt x="40089" y="46336"/>
                  <a:pt x="27298" y="46336"/>
                </a:cubicBezTo>
                <a:cubicBezTo>
                  <a:pt x="14497" y="46336"/>
                  <a:pt x="4131" y="35964"/>
                  <a:pt x="4131" y="23170"/>
                </a:cubicBezTo>
                <a:cubicBezTo>
                  <a:pt x="4131" y="10376"/>
                  <a:pt x="14497" y="4"/>
                  <a:pt x="27298" y="4"/>
                </a:cubicBezTo>
                <a:close/>
                <a:moveTo>
                  <a:pt x="1087280" y="0"/>
                </a:moveTo>
                <a:cubicBezTo>
                  <a:pt x="1100074" y="0"/>
                  <a:pt x="1110446" y="10371"/>
                  <a:pt x="1110446" y="23165"/>
                </a:cubicBezTo>
                <a:cubicBezTo>
                  <a:pt x="1110446" y="35959"/>
                  <a:pt x="1100074" y="46331"/>
                  <a:pt x="1087280" y="46331"/>
                </a:cubicBezTo>
                <a:cubicBezTo>
                  <a:pt x="1074486" y="46331"/>
                  <a:pt x="1064114" y="35959"/>
                  <a:pt x="1064114" y="23165"/>
                </a:cubicBezTo>
                <a:cubicBezTo>
                  <a:pt x="1064114" y="10371"/>
                  <a:pt x="1074486" y="0"/>
                  <a:pt x="1087280" y="0"/>
                </a:cubicBezTo>
                <a:close/>
                <a:moveTo>
                  <a:pt x="910181" y="0"/>
                </a:moveTo>
                <a:cubicBezTo>
                  <a:pt x="922975" y="0"/>
                  <a:pt x="933347" y="10371"/>
                  <a:pt x="933347" y="23165"/>
                </a:cubicBezTo>
                <a:cubicBezTo>
                  <a:pt x="933347" y="35959"/>
                  <a:pt x="922975" y="46331"/>
                  <a:pt x="910181" y="46331"/>
                </a:cubicBezTo>
                <a:cubicBezTo>
                  <a:pt x="897387" y="46331"/>
                  <a:pt x="887015" y="35959"/>
                  <a:pt x="887015" y="23165"/>
                </a:cubicBezTo>
                <a:cubicBezTo>
                  <a:pt x="887015" y="10371"/>
                  <a:pt x="897387" y="0"/>
                  <a:pt x="910181" y="0"/>
                </a:cubicBezTo>
                <a:close/>
              </a:path>
            </a:pathLst>
          </a:custGeom>
          <a:solidFill>
            <a:schemeClr val="l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rgbClr val="FFFFFF"/>
              </a:solidFill>
              <a:latin typeface="Calibri"/>
              <a:ea typeface="Calibri"/>
              <a:cs typeface="Calibri"/>
              <a:sym typeface="Calibri"/>
            </a:endParaRPr>
          </a:p>
        </p:txBody>
      </p:sp>
      <p:sp>
        <p:nvSpPr>
          <p:cNvPr id="80" name="Google Shape;80;p4"/>
          <p:cNvSpPr/>
          <p:nvPr/>
        </p:nvSpPr>
        <p:spPr>
          <a:xfrm>
            <a:off x="4592706" y="4438238"/>
            <a:ext cx="835931" cy="581360"/>
          </a:xfrm>
          <a:custGeom>
            <a:avLst/>
            <a:gdLst/>
            <a:ahLst/>
            <a:cxnLst/>
            <a:rect l="l" t="t" r="r" b="b"/>
            <a:pathLst>
              <a:path w="1114574" h="775147" extrusionOk="0">
                <a:moveTo>
                  <a:pt x="562715" y="728814"/>
                </a:moveTo>
                <a:cubicBezTo>
                  <a:pt x="575508" y="728814"/>
                  <a:pt x="585880" y="739186"/>
                  <a:pt x="585880" y="751981"/>
                </a:cubicBezTo>
                <a:cubicBezTo>
                  <a:pt x="585880" y="764775"/>
                  <a:pt x="575508" y="775147"/>
                  <a:pt x="562715" y="775147"/>
                </a:cubicBezTo>
                <a:cubicBezTo>
                  <a:pt x="549922" y="775147"/>
                  <a:pt x="539550" y="764775"/>
                  <a:pt x="539550" y="751981"/>
                </a:cubicBezTo>
                <a:cubicBezTo>
                  <a:pt x="539550" y="739186"/>
                  <a:pt x="549922" y="728814"/>
                  <a:pt x="562715" y="728814"/>
                </a:cubicBezTo>
                <a:close/>
                <a:moveTo>
                  <a:pt x="385617" y="728814"/>
                </a:moveTo>
                <a:cubicBezTo>
                  <a:pt x="398412" y="728814"/>
                  <a:pt x="408783" y="739186"/>
                  <a:pt x="408783" y="751981"/>
                </a:cubicBezTo>
                <a:cubicBezTo>
                  <a:pt x="408783" y="764775"/>
                  <a:pt x="398412" y="775147"/>
                  <a:pt x="385617" y="775147"/>
                </a:cubicBezTo>
                <a:cubicBezTo>
                  <a:pt x="372822" y="775147"/>
                  <a:pt x="362450" y="764775"/>
                  <a:pt x="362450" y="751981"/>
                </a:cubicBezTo>
                <a:cubicBezTo>
                  <a:pt x="362450" y="739186"/>
                  <a:pt x="372822" y="728814"/>
                  <a:pt x="385617" y="728814"/>
                </a:cubicBezTo>
                <a:close/>
                <a:moveTo>
                  <a:pt x="208527" y="728814"/>
                </a:moveTo>
                <a:cubicBezTo>
                  <a:pt x="221322" y="728814"/>
                  <a:pt x="231693" y="739186"/>
                  <a:pt x="231693" y="751981"/>
                </a:cubicBezTo>
                <a:cubicBezTo>
                  <a:pt x="231693" y="764775"/>
                  <a:pt x="221322" y="775147"/>
                  <a:pt x="208527" y="775147"/>
                </a:cubicBezTo>
                <a:cubicBezTo>
                  <a:pt x="195729" y="775147"/>
                  <a:pt x="185355" y="764775"/>
                  <a:pt x="185355" y="751981"/>
                </a:cubicBezTo>
                <a:cubicBezTo>
                  <a:pt x="185355" y="739186"/>
                  <a:pt x="195729" y="728814"/>
                  <a:pt x="208527" y="728814"/>
                </a:cubicBezTo>
                <a:close/>
                <a:moveTo>
                  <a:pt x="31424" y="728814"/>
                </a:moveTo>
                <a:cubicBezTo>
                  <a:pt x="44214" y="728814"/>
                  <a:pt x="54587" y="739186"/>
                  <a:pt x="54587" y="751981"/>
                </a:cubicBezTo>
                <a:cubicBezTo>
                  <a:pt x="54587" y="764775"/>
                  <a:pt x="44214" y="775147"/>
                  <a:pt x="31424" y="775147"/>
                </a:cubicBezTo>
                <a:cubicBezTo>
                  <a:pt x="18625" y="775147"/>
                  <a:pt x="8256" y="764775"/>
                  <a:pt x="8256" y="751981"/>
                </a:cubicBezTo>
                <a:cubicBezTo>
                  <a:pt x="8256" y="739186"/>
                  <a:pt x="18625" y="728814"/>
                  <a:pt x="31424" y="728814"/>
                </a:cubicBezTo>
                <a:close/>
                <a:moveTo>
                  <a:pt x="739805" y="728813"/>
                </a:moveTo>
                <a:cubicBezTo>
                  <a:pt x="752603" y="728813"/>
                  <a:pt x="762977" y="739186"/>
                  <a:pt x="762977" y="751981"/>
                </a:cubicBezTo>
                <a:cubicBezTo>
                  <a:pt x="762977" y="764775"/>
                  <a:pt x="752603" y="775147"/>
                  <a:pt x="739805" y="775147"/>
                </a:cubicBezTo>
                <a:cubicBezTo>
                  <a:pt x="727009" y="775147"/>
                  <a:pt x="716633" y="764775"/>
                  <a:pt x="716633" y="751981"/>
                </a:cubicBezTo>
                <a:cubicBezTo>
                  <a:pt x="716633" y="739186"/>
                  <a:pt x="727009" y="728813"/>
                  <a:pt x="739805" y="728813"/>
                </a:cubicBezTo>
                <a:close/>
                <a:moveTo>
                  <a:pt x="1091408" y="728809"/>
                </a:moveTo>
                <a:cubicBezTo>
                  <a:pt x="1104202" y="728809"/>
                  <a:pt x="1114574" y="739181"/>
                  <a:pt x="1114574" y="751975"/>
                </a:cubicBezTo>
                <a:cubicBezTo>
                  <a:pt x="1114574" y="764769"/>
                  <a:pt x="1104202" y="775142"/>
                  <a:pt x="1091408" y="775142"/>
                </a:cubicBezTo>
                <a:cubicBezTo>
                  <a:pt x="1078614" y="775142"/>
                  <a:pt x="1068242" y="764769"/>
                  <a:pt x="1068242" y="751975"/>
                </a:cubicBezTo>
                <a:cubicBezTo>
                  <a:pt x="1068242" y="739181"/>
                  <a:pt x="1078614" y="728809"/>
                  <a:pt x="1091408" y="728809"/>
                </a:cubicBezTo>
                <a:close/>
                <a:moveTo>
                  <a:pt x="914309" y="728809"/>
                </a:moveTo>
                <a:cubicBezTo>
                  <a:pt x="927103" y="728809"/>
                  <a:pt x="937475" y="739181"/>
                  <a:pt x="937475" y="751975"/>
                </a:cubicBezTo>
                <a:cubicBezTo>
                  <a:pt x="937475" y="764769"/>
                  <a:pt x="927103" y="775142"/>
                  <a:pt x="914309" y="775142"/>
                </a:cubicBezTo>
                <a:cubicBezTo>
                  <a:pt x="901515" y="775142"/>
                  <a:pt x="891143" y="764769"/>
                  <a:pt x="891143" y="751975"/>
                </a:cubicBezTo>
                <a:cubicBezTo>
                  <a:pt x="891143" y="739181"/>
                  <a:pt x="901515" y="728809"/>
                  <a:pt x="914309" y="728809"/>
                </a:cubicBezTo>
                <a:close/>
                <a:moveTo>
                  <a:pt x="731544" y="534742"/>
                </a:moveTo>
                <a:cubicBezTo>
                  <a:pt x="744345" y="534742"/>
                  <a:pt x="754719" y="545113"/>
                  <a:pt x="754719" y="557907"/>
                </a:cubicBezTo>
                <a:cubicBezTo>
                  <a:pt x="754719" y="570701"/>
                  <a:pt x="744345" y="581073"/>
                  <a:pt x="731544" y="581073"/>
                </a:cubicBezTo>
                <a:cubicBezTo>
                  <a:pt x="718748" y="581073"/>
                  <a:pt x="708374" y="570701"/>
                  <a:pt x="708374" y="557907"/>
                </a:cubicBezTo>
                <a:cubicBezTo>
                  <a:pt x="708374" y="545113"/>
                  <a:pt x="718748" y="534742"/>
                  <a:pt x="731544" y="534742"/>
                </a:cubicBezTo>
                <a:close/>
                <a:moveTo>
                  <a:pt x="554460" y="534742"/>
                </a:moveTo>
                <a:cubicBezTo>
                  <a:pt x="567253" y="534742"/>
                  <a:pt x="577624" y="545114"/>
                  <a:pt x="577624" y="557907"/>
                </a:cubicBezTo>
                <a:cubicBezTo>
                  <a:pt x="577624" y="570701"/>
                  <a:pt x="567253" y="581073"/>
                  <a:pt x="554460" y="581073"/>
                </a:cubicBezTo>
                <a:cubicBezTo>
                  <a:pt x="541665" y="581073"/>
                  <a:pt x="531294" y="570701"/>
                  <a:pt x="531294" y="557907"/>
                </a:cubicBezTo>
                <a:cubicBezTo>
                  <a:pt x="531294" y="545114"/>
                  <a:pt x="541665" y="534742"/>
                  <a:pt x="554460" y="534742"/>
                </a:cubicBezTo>
                <a:close/>
                <a:moveTo>
                  <a:pt x="377361" y="534742"/>
                </a:moveTo>
                <a:cubicBezTo>
                  <a:pt x="390154" y="534742"/>
                  <a:pt x="400527" y="545114"/>
                  <a:pt x="400527" y="557907"/>
                </a:cubicBezTo>
                <a:cubicBezTo>
                  <a:pt x="400527" y="570701"/>
                  <a:pt x="390154" y="581073"/>
                  <a:pt x="377361" y="581073"/>
                </a:cubicBezTo>
                <a:cubicBezTo>
                  <a:pt x="364566" y="581073"/>
                  <a:pt x="354196" y="570701"/>
                  <a:pt x="354196" y="557907"/>
                </a:cubicBezTo>
                <a:cubicBezTo>
                  <a:pt x="354196" y="545114"/>
                  <a:pt x="364566" y="534742"/>
                  <a:pt x="377361" y="534742"/>
                </a:cubicBezTo>
                <a:close/>
                <a:moveTo>
                  <a:pt x="200268" y="534742"/>
                </a:moveTo>
                <a:cubicBezTo>
                  <a:pt x="213065" y="534742"/>
                  <a:pt x="223437" y="545114"/>
                  <a:pt x="223437" y="557907"/>
                </a:cubicBezTo>
                <a:cubicBezTo>
                  <a:pt x="223437" y="570701"/>
                  <a:pt x="213065" y="581073"/>
                  <a:pt x="200268" y="581073"/>
                </a:cubicBezTo>
                <a:cubicBezTo>
                  <a:pt x="187472" y="581073"/>
                  <a:pt x="177095" y="570701"/>
                  <a:pt x="177095" y="557907"/>
                </a:cubicBezTo>
                <a:cubicBezTo>
                  <a:pt x="177095" y="545114"/>
                  <a:pt x="187472" y="534742"/>
                  <a:pt x="200268" y="534742"/>
                </a:cubicBezTo>
                <a:close/>
                <a:moveTo>
                  <a:pt x="23166" y="534742"/>
                </a:moveTo>
                <a:cubicBezTo>
                  <a:pt x="35960" y="534742"/>
                  <a:pt x="46330" y="545114"/>
                  <a:pt x="46330" y="557907"/>
                </a:cubicBezTo>
                <a:cubicBezTo>
                  <a:pt x="46330" y="570701"/>
                  <a:pt x="35960" y="581073"/>
                  <a:pt x="23166" y="581073"/>
                </a:cubicBezTo>
                <a:cubicBezTo>
                  <a:pt x="10370" y="581073"/>
                  <a:pt x="0" y="570701"/>
                  <a:pt x="0" y="557907"/>
                </a:cubicBezTo>
                <a:cubicBezTo>
                  <a:pt x="0" y="545114"/>
                  <a:pt x="10370" y="534742"/>
                  <a:pt x="23166" y="534742"/>
                </a:cubicBezTo>
                <a:close/>
                <a:moveTo>
                  <a:pt x="1083151" y="534737"/>
                </a:moveTo>
                <a:cubicBezTo>
                  <a:pt x="1095945" y="534737"/>
                  <a:pt x="1106317" y="545109"/>
                  <a:pt x="1106317" y="557902"/>
                </a:cubicBezTo>
                <a:cubicBezTo>
                  <a:pt x="1106317" y="570696"/>
                  <a:pt x="1095945" y="581068"/>
                  <a:pt x="1083151" y="581068"/>
                </a:cubicBezTo>
                <a:cubicBezTo>
                  <a:pt x="1070357" y="581068"/>
                  <a:pt x="1059985" y="570696"/>
                  <a:pt x="1059985" y="557902"/>
                </a:cubicBezTo>
                <a:cubicBezTo>
                  <a:pt x="1059985" y="545109"/>
                  <a:pt x="1070357" y="534737"/>
                  <a:pt x="1083151" y="534737"/>
                </a:cubicBezTo>
                <a:close/>
                <a:moveTo>
                  <a:pt x="906052" y="534737"/>
                </a:moveTo>
                <a:cubicBezTo>
                  <a:pt x="918846" y="534737"/>
                  <a:pt x="929218" y="545109"/>
                  <a:pt x="929218" y="557903"/>
                </a:cubicBezTo>
                <a:cubicBezTo>
                  <a:pt x="929218" y="570696"/>
                  <a:pt x="918846" y="581068"/>
                  <a:pt x="906052" y="581068"/>
                </a:cubicBezTo>
                <a:cubicBezTo>
                  <a:pt x="893258" y="581068"/>
                  <a:pt x="882886" y="570696"/>
                  <a:pt x="882886" y="557903"/>
                </a:cubicBezTo>
                <a:cubicBezTo>
                  <a:pt x="882886" y="545109"/>
                  <a:pt x="893258" y="534737"/>
                  <a:pt x="906052" y="534737"/>
                </a:cubicBezTo>
                <a:close/>
                <a:moveTo>
                  <a:pt x="733610" y="363379"/>
                </a:moveTo>
                <a:cubicBezTo>
                  <a:pt x="746408" y="363379"/>
                  <a:pt x="756783" y="373750"/>
                  <a:pt x="756783" y="386544"/>
                </a:cubicBezTo>
                <a:cubicBezTo>
                  <a:pt x="756783" y="399338"/>
                  <a:pt x="746408" y="409710"/>
                  <a:pt x="733610" y="409710"/>
                </a:cubicBezTo>
                <a:cubicBezTo>
                  <a:pt x="720813" y="409710"/>
                  <a:pt x="710439" y="399338"/>
                  <a:pt x="710439" y="386544"/>
                </a:cubicBezTo>
                <a:cubicBezTo>
                  <a:pt x="710439" y="373750"/>
                  <a:pt x="720813" y="363379"/>
                  <a:pt x="733610" y="363379"/>
                </a:cubicBezTo>
                <a:close/>
                <a:moveTo>
                  <a:pt x="556523" y="363379"/>
                </a:moveTo>
                <a:cubicBezTo>
                  <a:pt x="569317" y="363379"/>
                  <a:pt x="579689" y="373750"/>
                  <a:pt x="579689" y="386544"/>
                </a:cubicBezTo>
                <a:cubicBezTo>
                  <a:pt x="579689" y="399338"/>
                  <a:pt x="569317" y="409710"/>
                  <a:pt x="556523" y="409710"/>
                </a:cubicBezTo>
                <a:cubicBezTo>
                  <a:pt x="543730" y="409710"/>
                  <a:pt x="533358" y="399338"/>
                  <a:pt x="533358" y="386544"/>
                </a:cubicBezTo>
                <a:cubicBezTo>
                  <a:pt x="533358" y="373750"/>
                  <a:pt x="543730" y="363379"/>
                  <a:pt x="556523" y="363379"/>
                </a:cubicBezTo>
                <a:close/>
                <a:moveTo>
                  <a:pt x="379424" y="363379"/>
                </a:moveTo>
                <a:cubicBezTo>
                  <a:pt x="392219" y="363379"/>
                  <a:pt x="402590" y="373750"/>
                  <a:pt x="402590" y="386544"/>
                </a:cubicBezTo>
                <a:cubicBezTo>
                  <a:pt x="402590" y="399338"/>
                  <a:pt x="392219" y="409710"/>
                  <a:pt x="379424" y="409710"/>
                </a:cubicBezTo>
                <a:cubicBezTo>
                  <a:pt x="366630" y="409710"/>
                  <a:pt x="356258" y="399338"/>
                  <a:pt x="356258" y="386544"/>
                </a:cubicBezTo>
                <a:cubicBezTo>
                  <a:pt x="356258" y="373750"/>
                  <a:pt x="366630" y="363379"/>
                  <a:pt x="379424" y="363379"/>
                </a:cubicBezTo>
                <a:close/>
                <a:moveTo>
                  <a:pt x="202333" y="363379"/>
                </a:moveTo>
                <a:cubicBezTo>
                  <a:pt x="215130" y="363379"/>
                  <a:pt x="225502" y="373750"/>
                  <a:pt x="225502" y="386544"/>
                </a:cubicBezTo>
                <a:cubicBezTo>
                  <a:pt x="225502" y="399338"/>
                  <a:pt x="215130" y="409710"/>
                  <a:pt x="202333" y="409710"/>
                </a:cubicBezTo>
                <a:cubicBezTo>
                  <a:pt x="189536" y="409710"/>
                  <a:pt x="179163" y="399338"/>
                  <a:pt x="179163" y="386544"/>
                </a:cubicBezTo>
                <a:cubicBezTo>
                  <a:pt x="179163" y="373750"/>
                  <a:pt x="189536" y="363379"/>
                  <a:pt x="202333" y="363379"/>
                </a:cubicBezTo>
                <a:close/>
                <a:moveTo>
                  <a:pt x="25233" y="363379"/>
                </a:moveTo>
                <a:cubicBezTo>
                  <a:pt x="38024" y="363379"/>
                  <a:pt x="48396" y="373750"/>
                  <a:pt x="48396" y="386544"/>
                </a:cubicBezTo>
                <a:cubicBezTo>
                  <a:pt x="48396" y="399338"/>
                  <a:pt x="38024" y="409710"/>
                  <a:pt x="25233" y="409710"/>
                </a:cubicBezTo>
                <a:cubicBezTo>
                  <a:pt x="12434" y="409710"/>
                  <a:pt x="2067" y="399338"/>
                  <a:pt x="2067" y="386544"/>
                </a:cubicBezTo>
                <a:cubicBezTo>
                  <a:pt x="2067" y="373750"/>
                  <a:pt x="12434" y="363379"/>
                  <a:pt x="25233" y="363379"/>
                </a:cubicBezTo>
                <a:close/>
                <a:moveTo>
                  <a:pt x="1085215" y="363373"/>
                </a:moveTo>
                <a:cubicBezTo>
                  <a:pt x="1098009" y="363373"/>
                  <a:pt x="1108381" y="373745"/>
                  <a:pt x="1108381" y="386539"/>
                </a:cubicBezTo>
                <a:cubicBezTo>
                  <a:pt x="1108381" y="399334"/>
                  <a:pt x="1098009" y="409705"/>
                  <a:pt x="1085215" y="409705"/>
                </a:cubicBezTo>
                <a:cubicBezTo>
                  <a:pt x="1072421" y="409705"/>
                  <a:pt x="1062049" y="399334"/>
                  <a:pt x="1062049" y="386539"/>
                </a:cubicBezTo>
                <a:cubicBezTo>
                  <a:pt x="1062049" y="373745"/>
                  <a:pt x="1072421" y="363373"/>
                  <a:pt x="1085215" y="363373"/>
                </a:cubicBezTo>
                <a:close/>
                <a:moveTo>
                  <a:pt x="908116" y="363373"/>
                </a:moveTo>
                <a:cubicBezTo>
                  <a:pt x="920910" y="363373"/>
                  <a:pt x="931282" y="373745"/>
                  <a:pt x="931282" y="386539"/>
                </a:cubicBezTo>
                <a:cubicBezTo>
                  <a:pt x="931282" y="399334"/>
                  <a:pt x="920910" y="409705"/>
                  <a:pt x="908116" y="409705"/>
                </a:cubicBezTo>
                <a:cubicBezTo>
                  <a:pt x="895322" y="409705"/>
                  <a:pt x="884950" y="399334"/>
                  <a:pt x="884950" y="386539"/>
                </a:cubicBezTo>
                <a:cubicBezTo>
                  <a:pt x="884950" y="373745"/>
                  <a:pt x="895322" y="363373"/>
                  <a:pt x="908116" y="363373"/>
                </a:cubicBezTo>
                <a:close/>
                <a:moveTo>
                  <a:pt x="733610" y="171367"/>
                </a:moveTo>
                <a:cubicBezTo>
                  <a:pt x="746410" y="171367"/>
                  <a:pt x="756784" y="181739"/>
                  <a:pt x="756784" y="194532"/>
                </a:cubicBezTo>
                <a:cubicBezTo>
                  <a:pt x="756784" y="207326"/>
                  <a:pt x="746410" y="217698"/>
                  <a:pt x="733610" y="217698"/>
                </a:cubicBezTo>
                <a:cubicBezTo>
                  <a:pt x="720813" y="217698"/>
                  <a:pt x="710439" y="207326"/>
                  <a:pt x="710439" y="194532"/>
                </a:cubicBezTo>
                <a:cubicBezTo>
                  <a:pt x="710439" y="181739"/>
                  <a:pt x="720813" y="171367"/>
                  <a:pt x="733610" y="171367"/>
                </a:cubicBezTo>
                <a:close/>
                <a:moveTo>
                  <a:pt x="556524" y="171367"/>
                </a:moveTo>
                <a:cubicBezTo>
                  <a:pt x="569319" y="171367"/>
                  <a:pt x="579689" y="181739"/>
                  <a:pt x="579689" y="194533"/>
                </a:cubicBezTo>
                <a:cubicBezTo>
                  <a:pt x="579689" y="207327"/>
                  <a:pt x="569319" y="217698"/>
                  <a:pt x="556524" y="217698"/>
                </a:cubicBezTo>
                <a:cubicBezTo>
                  <a:pt x="543730" y="217698"/>
                  <a:pt x="533359" y="207327"/>
                  <a:pt x="533359" y="194533"/>
                </a:cubicBezTo>
                <a:cubicBezTo>
                  <a:pt x="533359" y="181739"/>
                  <a:pt x="543730" y="171367"/>
                  <a:pt x="556524" y="171367"/>
                </a:cubicBezTo>
                <a:close/>
                <a:moveTo>
                  <a:pt x="379425" y="171367"/>
                </a:moveTo>
                <a:cubicBezTo>
                  <a:pt x="392219" y="171367"/>
                  <a:pt x="402592" y="181739"/>
                  <a:pt x="402592" y="194533"/>
                </a:cubicBezTo>
                <a:cubicBezTo>
                  <a:pt x="402592" y="207327"/>
                  <a:pt x="392219" y="217698"/>
                  <a:pt x="379425" y="217698"/>
                </a:cubicBezTo>
                <a:cubicBezTo>
                  <a:pt x="366630" y="217698"/>
                  <a:pt x="356258" y="207327"/>
                  <a:pt x="356258" y="194533"/>
                </a:cubicBezTo>
                <a:cubicBezTo>
                  <a:pt x="356258" y="181739"/>
                  <a:pt x="366630" y="171367"/>
                  <a:pt x="379425" y="171367"/>
                </a:cubicBezTo>
                <a:close/>
                <a:moveTo>
                  <a:pt x="202334" y="171367"/>
                </a:moveTo>
                <a:cubicBezTo>
                  <a:pt x="215130" y="171367"/>
                  <a:pt x="225502" y="181739"/>
                  <a:pt x="225502" y="194533"/>
                </a:cubicBezTo>
                <a:cubicBezTo>
                  <a:pt x="225502" y="207327"/>
                  <a:pt x="215130" y="217699"/>
                  <a:pt x="202334" y="217699"/>
                </a:cubicBezTo>
                <a:cubicBezTo>
                  <a:pt x="189536" y="217699"/>
                  <a:pt x="179163" y="207327"/>
                  <a:pt x="179163" y="194533"/>
                </a:cubicBezTo>
                <a:cubicBezTo>
                  <a:pt x="179163" y="181739"/>
                  <a:pt x="189536" y="171367"/>
                  <a:pt x="202334" y="171367"/>
                </a:cubicBezTo>
                <a:close/>
                <a:moveTo>
                  <a:pt x="25233" y="171367"/>
                </a:moveTo>
                <a:cubicBezTo>
                  <a:pt x="38027" y="171367"/>
                  <a:pt x="48396" y="181739"/>
                  <a:pt x="48396" y="194533"/>
                </a:cubicBezTo>
                <a:cubicBezTo>
                  <a:pt x="48396" y="207327"/>
                  <a:pt x="38027" y="217699"/>
                  <a:pt x="25233" y="217699"/>
                </a:cubicBezTo>
                <a:cubicBezTo>
                  <a:pt x="12434" y="217699"/>
                  <a:pt x="2067" y="207327"/>
                  <a:pt x="2067" y="194533"/>
                </a:cubicBezTo>
                <a:cubicBezTo>
                  <a:pt x="2067" y="181739"/>
                  <a:pt x="12434" y="171367"/>
                  <a:pt x="25233" y="171367"/>
                </a:cubicBezTo>
                <a:close/>
                <a:moveTo>
                  <a:pt x="1085215" y="171362"/>
                </a:moveTo>
                <a:cubicBezTo>
                  <a:pt x="1098009" y="171362"/>
                  <a:pt x="1108381" y="181734"/>
                  <a:pt x="1108381" y="194528"/>
                </a:cubicBezTo>
                <a:cubicBezTo>
                  <a:pt x="1108381" y="207322"/>
                  <a:pt x="1098009" y="217694"/>
                  <a:pt x="1085215" y="217694"/>
                </a:cubicBezTo>
                <a:cubicBezTo>
                  <a:pt x="1072421" y="217694"/>
                  <a:pt x="1062049" y="207322"/>
                  <a:pt x="1062049" y="194528"/>
                </a:cubicBezTo>
                <a:cubicBezTo>
                  <a:pt x="1062049" y="181734"/>
                  <a:pt x="1072421" y="171362"/>
                  <a:pt x="1085215" y="171362"/>
                </a:cubicBezTo>
                <a:close/>
                <a:moveTo>
                  <a:pt x="908116" y="171362"/>
                </a:moveTo>
                <a:cubicBezTo>
                  <a:pt x="920910" y="171362"/>
                  <a:pt x="931282" y="181734"/>
                  <a:pt x="931282" y="194528"/>
                </a:cubicBezTo>
                <a:cubicBezTo>
                  <a:pt x="931282" y="207322"/>
                  <a:pt x="920910" y="217694"/>
                  <a:pt x="908116" y="217694"/>
                </a:cubicBezTo>
                <a:cubicBezTo>
                  <a:pt x="895322" y="217694"/>
                  <a:pt x="884950" y="207322"/>
                  <a:pt x="884950" y="194528"/>
                </a:cubicBezTo>
                <a:cubicBezTo>
                  <a:pt x="884950" y="181734"/>
                  <a:pt x="895322" y="171362"/>
                  <a:pt x="908116" y="171362"/>
                </a:cubicBezTo>
                <a:close/>
                <a:moveTo>
                  <a:pt x="735676" y="4"/>
                </a:moveTo>
                <a:cubicBezTo>
                  <a:pt x="748475" y="4"/>
                  <a:pt x="758849" y="10376"/>
                  <a:pt x="758849" y="23170"/>
                </a:cubicBezTo>
                <a:cubicBezTo>
                  <a:pt x="758849" y="35964"/>
                  <a:pt x="748475" y="46336"/>
                  <a:pt x="735676" y="46336"/>
                </a:cubicBezTo>
                <a:cubicBezTo>
                  <a:pt x="722879" y="46336"/>
                  <a:pt x="712504" y="35964"/>
                  <a:pt x="712504" y="23170"/>
                </a:cubicBezTo>
                <a:cubicBezTo>
                  <a:pt x="712504" y="10376"/>
                  <a:pt x="722879" y="4"/>
                  <a:pt x="735676" y="4"/>
                </a:cubicBezTo>
                <a:close/>
                <a:moveTo>
                  <a:pt x="558589" y="4"/>
                </a:moveTo>
                <a:cubicBezTo>
                  <a:pt x="571384" y="4"/>
                  <a:pt x="581753" y="10376"/>
                  <a:pt x="581753" y="23170"/>
                </a:cubicBezTo>
                <a:cubicBezTo>
                  <a:pt x="581753" y="35964"/>
                  <a:pt x="571384" y="46336"/>
                  <a:pt x="558589" y="46336"/>
                </a:cubicBezTo>
                <a:cubicBezTo>
                  <a:pt x="545797" y="46336"/>
                  <a:pt x="535424" y="35964"/>
                  <a:pt x="535424" y="23170"/>
                </a:cubicBezTo>
                <a:cubicBezTo>
                  <a:pt x="535424" y="10376"/>
                  <a:pt x="545797" y="4"/>
                  <a:pt x="558589" y="4"/>
                </a:cubicBezTo>
                <a:close/>
                <a:moveTo>
                  <a:pt x="381491" y="4"/>
                </a:moveTo>
                <a:cubicBezTo>
                  <a:pt x="394285" y="4"/>
                  <a:pt x="404657" y="10376"/>
                  <a:pt x="404657" y="23170"/>
                </a:cubicBezTo>
                <a:cubicBezTo>
                  <a:pt x="404657" y="35964"/>
                  <a:pt x="394285" y="46336"/>
                  <a:pt x="381491" y="46336"/>
                </a:cubicBezTo>
                <a:cubicBezTo>
                  <a:pt x="368695" y="46336"/>
                  <a:pt x="358325" y="35964"/>
                  <a:pt x="358325" y="23170"/>
                </a:cubicBezTo>
                <a:cubicBezTo>
                  <a:pt x="358325" y="10376"/>
                  <a:pt x="368695" y="4"/>
                  <a:pt x="381491" y="4"/>
                </a:cubicBezTo>
                <a:close/>
                <a:moveTo>
                  <a:pt x="204399" y="4"/>
                </a:moveTo>
                <a:cubicBezTo>
                  <a:pt x="217196" y="4"/>
                  <a:pt x="227567" y="10376"/>
                  <a:pt x="227567" y="23170"/>
                </a:cubicBezTo>
                <a:cubicBezTo>
                  <a:pt x="227567" y="35964"/>
                  <a:pt x="217196" y="46336"/>
                  <a:pt x="204399" y="46336"/>
                </a:cubicBezTo>
                <a:cubicBezTo>
                  <a:pt x="191602" y="46336"/>
                  <a:pt x="181229" y="35964"/>
                  <a:pt x="181229" y="23170"/>
                </a:cubicBezTo>
                <a:cubicBezTo>
                  <a:pt x="181229" y="10376"/>
                  <a:pt x="191602" y="4"/>
                  <a:pt x="204399" y="4"/>
                </a:cubicBezTo>
                <a:close/>
                <a:moveTo>
                  <a:pt x="27298" y="4"/>
                </a:moveTo>
                <a:cubicBezTo>
                  <a:pt x="40089" y="4"/>
                  <a:pt x="50461" y="10376"/>
                  <a:pt x="50461" y="23170"/>
                </a:cubicBezTo>
                <a:cubicBezTo>
                  <a:pt x="50461" y="35964"/>
                  <a:pt x="40089" y="46336"/>
                  <a:pt x="27298" y="46336"/>
                </a:cubicBezTo>
                <a:cubicBezTo>
                  <a:pt x="14497" y="46336"/>
                  <a:pt x="4131" y="35964"/>
                  <a:pt x="4131" y="23170"/>
                </a:cubicBezTo>
                <a:cubicBezTo>
                  <a:pt x="4131" y="10376"/>
                  <a:pt x="14497" y="4"/>
                  <a:pt x="27298" y="4"/>
                </a:cubicBezTo>
                <a:close/>
                <a:moveTo>
                  <a:pt x="1087280" y="0"/>
                </a:moveTo>
                <a:cubicBezTo>
                  <a:pt x="1100074" y="0"/>
                  <a:pt x="1110446" y="10371"/>
                  <a:pt x="1110446" y="23165"/>
                </a:cubicBezTo>
                <a:cubicBezTo>
                  <a:pt x="1110446" y="35959"/>
                  <a:pt x="1100074" y="46331"/>
                  <a:pt x="1087280" y="46331"/>
                </a:cubicBezTo>
                <a:cubicBezTo>
                  <a:pt x="1074486" y="46331"/>
                  <a:pt x="1064114" y="35959"/>
                  <a:pt x="1064114" y="23165"/>
                </a:cubicBezTo>
                <a:cubicBezTo>
                  <a:pt x="1064114" y="10371"/>
                  <a:pt x="1074486" y="0"/>
                  <a:pt x="1087280" y="0"/>
                </a:cubicBezTo>
                <a:close/>
                <a:moveTo>
                  <a:pt x="910181" y="0"/>
                </a:moveTo>
                <a:cubicBezTo>
                  <a:pt x="922975" y="0"/>
                  <a:pt x="933347" y="10371"/>
                  <a:pt x="933347" y="23165"/>
                </a:cubicBezTo>
                <a:cubicBezTo>
                  <a:pt x="933347" y="35959"/>
                  <a:pt x="922975" y="46331"/>
                  <a:pt x="910181" y="46331"/>
                </a:cubicBezTo>
                <a:cubicBezTo>
                  <a:pt x="897387" y="46331"/>
                  <a:pt x="887015" y="35959"/>
                  <a:pt x="887015" y="23165"/>
                </a:cubicBezTo>
                <a:cubicBezTo>
                  <a:pt x="887015" y="10371"/>
                  <a:pt x="897387" y="0"/>
                  <a:pt x="910181" y="0"/>
                </a:cubicBezTo>
                <a:close/>
              </a:path>
            </a:pathLst>
          </a:cu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rgbClr val="FFFFFF"/>
              </a:solidFill>
              <a:latin typeface="Calibri"/>
              <a:ea typeface="Calibri"/>
              <a:cs typeface="Calibri"/>
              <a:sym typeface="Calibri"/>
            </a:endParaRPr>
          </a:p>
        </p:txBody>
      </p:sp>
      <p:sp>
        <p:nvSpPr>
          <p:cNvPr id="81" name="Google Shape;81;p4"/>
          <p:cNvSpPr/>
          <p:nvPr/>
        </p:nvSpPr>
        <p:spPr>
          <a:xfrm>
            <a:off x="4211165" y="4747774"/>
            <a:ext cx="185175" cy="185175"/>
          </a:xfrm>
          <a:prstGeom prst="ellipse">
            <a:avLst/>
          </a:prstGeom>
          <a:solidFill>
            <a:schemeClr val="accent3"/>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350">
              <a:solidFill>
                <a:srgbClr val="FFFFFF"/>
              </a:solidFill>
              <a:latin typeface="Calibri"/>
              <a:ea typeface="Calibri"/>
              <a:cs typeface="Calibri"/>
              <a:sym typeface="Calibri"/>
            </a:endParaRPr>
          </a:p>
        </p:txBody>
      </p:sp>
      <p:sp>
        <p:nvSpPr>
          <p:cNvPr id="82" name="Google Shape;82;p4"/>
          <p:cNvSpPr/>
          <p:nvPr/>
        </p:nvSpPr>
        <p:spPr>
          <a:xfrm rot="3553164">
            <a:off x="4858755" y="3615373"/>
            <a:ext cx="1593350" cy="1580732"/>
          </a:xfrm>
          <a:prstGeom prst="pie">
            <a:avLst>
              <a:gd name="adj1" fmla="val 0"/>
              <a:gd name="adj2" fmla="val 10837342"/>
            </a:avLst>
          </a:prstGeom>
          <a:noFill/>
          <a:ln w="28575" cap="flat" cmpd="sng">
            <a:solidFill>
              <a:schemeClr val="l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350">
              <a:solidFill>
                <a:srgbClr val="FFFFFF"/>
              </a:solidFill>
              <a:latin typeface="Calibri"/>
              <a:ea typeface="Calibri"/>
              <a:cs typeface="Calibri"/>
              <a:sym typeface="Calibri"/>
            </a:endParaRPr>
          </a:p>
        </p:txBody>
      </p:sp>
      <p:sp>
        <p:nvSpPr>
          <p:cNvPr id="83" name="Google Shape;83;p4"/>
          <p:cNvSpPr/>
          <p:nvPr/>
        </p:nvSpPr>
        <p:spPr>
          <a:xfrm rot="-3655814">
            <a:off x="5361687" y="3491748"/>
            <a:ext cx="2311709" cy="1987091"/>
          </a:xfrm>
          <a:prstGeom prst="triangle">
            <a:avLst>
              <a:gd name="adj" fmla="val 50000"/>
            </a:avLst>
          </a:prstGeom>
          <a:noFill/>
          <a:ln w="28575" cap="flat" cmpd="sng">
            <a:solidFill>
              <a:schemeClr val="l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350">
              <a:solidFill>
                <a:srgbClr val="FFFFFF"/>
              </a:solidFill>
              <a:latin typeface="Calibri"/>
              <a:ea typeface="Calibri"/>
              <a:cs typeface="Calibri"/>
              <a:sym typeface="Calibri"/>
            </a:endParaRPr>
          </a:p>
        </p:txBody>
      </p:sp>
      <p:sp>
        <p:nvSpPr>
          <p:cNvPr id="84" name="Google Shape;84;p4"/>
          <p:cNvSpPr/>
          <p:nvPr/>
        </p:nvSpPr>
        <p:spPr>
          <a:xfrm rot="5400000">
            <a:off x="7012670" y="2079669"/>
            <a:ext cx="760275" cy="1028700"/>
          </a:xfrm>
          <a:prstGeom prst="triangle">
            <a:avLst>
              <a:gd name="adj" fmla="val 50000"/>
            </a:avLst>
          </a:prstGeom>
          <a:noFill/>
          <a:ln w="28575" cap="flat" cmpd="sng">
            <a:solidFill>
              <a:schemeClr val="l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350">
              <a:solidFill>
                <a:srgbClr val="FFFFFF"/>
              </a:solidFill>
              <a:latin typeface="Calibri"/>
              <a:ea typeface="Calibri"/>
              <a:cs typeface="Calibri"/>
              <a:sym typeface="Calibri"/>
            </a:endParaRPr>
          </a:p>
        </p:txBody>
      </p:sp>
      <p:sp>
        <p:nvSpPr>
          <p:cNvPr id="85" name="Google Shape;85;p4"/>
          <p:cNvSpPr txBox="1"/>
          <p:nvPr/>
        </p:nvSpPr>
        <p:spPr>
          <a:xfrm rot="5400000" flipH="1">
            <a:off x="-508238" y="4761244"/>
            <a:ext cx="1184850" cy="258075"/>
          </a:xfrm>
          <a:prstGeom prst="rect">
            <a:avLst/>
          </a:prstGeom>
          <a:noFill/>
          <a:ln>
            <a:noFill/>
          </a:ln>
        </p:spPr>
        <p:txBody>
          <a:bodyPr spcFirstLastPara="1" wrap="square" lIns="68569" tIns="68569" rIns="68569" bIns="68569" anchor="b" anchorCtr="0">
            <a:noAutofit/>
          </a:bodyPr>
          <a:lstStyle/>
          <a:p>
            <a:pPr marL="0" lvl="0" indent="0" algn="l" rtl="0">
              <a:spcBef>
                <a:spcPts val="0"/>
              </a:spcBef>
              <a:spcAft>
                <a:spcPts val="0"/>
              </a:spcAft>
              <a:buNone/>
            </a:pPr>
            <a:r>
              <a:rPr lang="en" sz="900">
                <a:solidFill>
                  <a:schemeClr val="accent3"/>
                </a:solidFill>
                <a:latin typeface="Barlow Condensed"/>
                <a:ea typeface="Barlow Condensed"/>
                <a:cs typeface="Barlow Condensed"/>
                <a:sym typeface="Barlow Condensed"/>
              </a:rPr>
              <a:t>SLIDESMANIA.COM</a:t>
            </a:r>
            <a:endParaRPr sz="900">
              <a:solidFill>
                <a:schemeClr val="accent3"/>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621055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title">
  <p:cSld name="Big title">
    <p:bg>
      <p:bgPr>
        <a:solidFill>
          <a:schemeClr val="accent2"/>
        </a:solidFill>
        <a:effectLst/>
      </p:bgPr>
    </p:bg>
    <p:spTree>
      <p:nvGrpSpPr>
        <p:cNvPr id="1" name="Shape 86"/>
        <p:cNvGrpSpPr/>
        <p:nvPr/>
      </p:nvGrpSpPr>
      <p:grpSpPr>
        <a:xfrm>
          <a:off x="0" y="0"/>
          <a:ext cx="0" cy="0"/>
          <a:chOff x="0" y="0"/>
          <a:chExt cx="0" cy="0"/>
        </a:xfrm>
      </p:grpSpPr>
      <p:sp>
        <p:nvSpPr>
          <p:cNvPr id="87" name="Google Shape;87;p5"/>
          <p:cNvSpPr/>
          <p:nvPr/>
        </p:nvSpPr>
        <p:spPr>
          <a:xfrm>
            <a:off x="8624108" y="4688529"/>
            <a:ext cx="359775" cy="342900"/>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rgbClr val="FFFFFF"/>
              </a:solidFill>
              <a:latin typeface="Calibri"/>
              <a:ea typeface="Calibri"/>
              <a:cs typeface="Calibri"/>
              <a:sym typeface="Calibri"/>
            </a:endParaRPr>
          </a:p>
        </p:txBody>
      </p:sp>
      <p:sp>
        <p:nvSpPr>
          <p:cNvPr id="88" name="Google Shape;88;p5"/>
          <p:cNvSpPr txBox="1">
            <a:spLocks noGrp="1"/>
          </p:cNvSpPr>
          <p:nvPr>
            <p:ph type="title"/>
          </p:nvPr>
        </p:nvSpPr>
        <p:spPr>
          <a:xfrm>
            <a:off x="1099060" y="2246129"/>
            <a:ext cx="7082550" cy="841725"/>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10000"/>
              <a:buNone/>
              <a:defRPr sz="7500"/>
            </a:lvl1pPr>
            <a:lvl2pPr lvl="1" algn="ctr" rtl="0">
              <a:spcBef>
                <a:spcPts val="0"/>
              </a:spcBef>
              <a:spcAft>
                <a:spcPts val="0"/>
              </a:spcAft>
              <a:buSzPts val="8000"/>
              <a:buNone/>
              <a:defRPr sz="6000"/>
            </a:lvl2pPr>
            <a:lvl3pPr lvl="2" algn="ctr" rtl="0">
              <a:spcBef>
                <a:spcPts val="0"/>
              </a:spcBef>
              <a:spcAft>
                <a:spcPts val="0"/>
              </a:spcAft>
              <a:buSzPts val="8000"/>
              <a:buNone/>
              <a:defRPr sz="6000"/>
            </a:lvl3pPr>
            <a:lvl4pPr lvl="3" algn="ctr" rtl="0">
              <a:spcBef>
                <a:spcPts val="0"/>
              </a:spcBef>
              <a:spcAft>
                <a:spcPts val="0"/>
              </a:spcAft>
              <a:buSzPts val="8000"/>
              <a:buNone/>
              <a:defRPr sz="6000"/>
            </a:lvl4pPr>
            <a:lvl5pPr lvl="4" algn="ctr" rtl="0">
              <a:spcBef>
                <a:spcPts val="0"/>
              </a:spcBef>
              <a:spcAft>
                <a:spcPts val="0"/>
              </a:spcAft>
              <a:buSzPts val="8000"/>
              <a:buNone/>
              <a:defRPr sz="6000"/>
            </a:lvl5pPr>
            <a:lvl6pPr lvl="5" algn="ctr" rtl="0">
              <a:spcBef>
                <a:spcPts val="0"/>
              </a:spcBef>
              <a:spcAft>
                <a:spcPts val="0"/>
              </a:spcAft>
              <a:buSzPts val="8000"/>
              <a:buNone/>
              <a:defRPr sz="6000"/>
            </a:lvl6pPr>
            <a:lvl7pPr lvl="6" algn="ctr" rtl="0">
              <a:spcBef>
                <a:spcPts val="0"/>
              </a:spcBef>
              <a:spcAft>
                <a:spcPts val="0"/>
              </a:spcAft>
              <a:buSzPts val="8000"/>
              <a:buNone/>
              <a:defRPr sz="6000"/>
            </a:lvl7pPr>
            <a:lvl8pPr lvl="7" algn="ctr" rtl="0">
              <a:spcBef>
                <a:spcPts val="0"/>
              </a:spcBef>
              <a:spcAft>
                <a:spcPts val="0"/>
              </a:spcAft>
              <a:buSzPts val="8000"/>
              <a:buNone/>
              <a:defRPr sz="6000"/>
            </a:lvl8pPr>
            <a:lvl9pPr lvl="8" algn="ctr" rtl="0">
              <a:spcBef>
                <a:spcPts val="0"/>
              </a:spcBef>
              <a:spcAft>
                <a:spcPts val="0"/>
              </a:spcAft>
              <a:buSzPts val="8000"/>
              <a:buNone/>
              <a:defRPr sz="6000"/>
            </a:lvl9pPr>
          </a:lstStyle>
          <a:p>
            <a:endParaRPr/>
          </a:p>
        </p:txBody>
      </p:sp>
      <p:sp>
        <p:nvSpPr>
          <p:cNvPr id="89" name="Google Shape;89;p5"/>
          <p:cNvSpPr txBox="1">
            <a:spLocks noGrp="1"/>
          </p:cNvSpPr>
          <p:nvPr>
            <p:ph type="sldNum" idx="12"/>
          </p:nvPr>
        </p:nvSpPr>
        <p:spPr>
          <a:xfrm>
            <a:off x="8529608" y="4663217"/>
            <a:ext cx="548775" cy="393525"/>
          </a:xfrm>
          <a:prstGeom prst="rect">
            <a:avLst/>
          </a:prstGeom>
        </p:spPr>
        <p:txBody>
          <a:bodyPr spcFirstLastPara="1" wrap="square" lIns="121900" tIns="121900" rIns="121900" bIns="121900" anchor="ctr" anchorCtr="0">
            <a:noAutofit/>
          </a:bodyPr>
          <a:lstStyle>
            <a:lvl1pPr lvl="0" rtl="0">
              <a:buNone/>
              <a:defRPr>
                <a:solidFill>
                  <a:schemeClr val="accent2"/>
                </a:solidFill>
              </a:defRPr>
            </a:lvl1pPr>
            <a:lvl2pPr lvl="1" rtl="0">
              <a:buNone/>
              <a:defRPr>
                <a:solidFill>
                  <a:schemeClr val="accent2"/>
                </a:solidFill>
              </a:defRPr>
            </a:lvl2pPr>
            <a:lvl3pPr lvl="2" rtl="0">
              <a:buNone/>
              <a:defRPr>
                <a:solidFill>
                  <a:schemeClr val="accent2"/>
                </a:solidFill>
              </a:defRPr>
            </a:lvl3pPr>
            <a:lvl4pPr lvl="3" rtl="0">
              <a:buNone/>
              <a:defRPr>
                <a:solidFill>
                  <a:schemeClr val="accent2"/>
                </a:solidFill>
              </a:defRPr>
            </a:lvl4pPr>
            <a:lvl5pPr lvl="4" rtl="0">
              <a:buNone/>
              <a:defRPr>
                <a:solidFill>
                  <a:schemeClr val="accent2"/>
                </a:solidFill>
              </a:defRPr>
            </a:lvl5pPr>
            <a:lvl6pPr lvl="5" rtl="0">
              <a:buNone/>
              <a:defRPr>
                <a:solidFill>
                  <a:schemeClr val="accent2"/>
                </a:solidFill>
              </a:defRPr>
            </a:lvl6pPr>
            <a:lvl7pPr lvl="6" rtl="0">
              <a:buNone/>
              <a:defRPr>
                <a:solidFill>
                  <a:schemeClr val="accent2"/>
                </a:solidFill>
              </a:defRPr>
            </a:lvl7pPr>
            <a:lvl8pPr lvl="7" rtl="0">
              <a:buNone/>
              <a:defRPr>
                <a:solidFill>
                  <a:schemeClr val="accent2"/>
                </a:solidFill>
              </a:defRPr>
            </a:lvl8pPr>
            <a:lvl9pPr lvl="8" rtl="0">
              <a:buNone/>
              <a:defRPr>
                <a:solidFill>
                  <a:schemeClr val="accent2"/>
                </a:solidFill>
              </a:defRPr>
            </a:lvl9pPr>
          </a:lstStyle>
          <a:p>
            <a:fld id="{00000000-1234-1234-1234-123412341234}" type="slidenum">
              <a:rPr lang="en" smtClean="0"/>
              <a:pPr/>
              <a:t>‹#›</a:t>
            </a:fld>
            <a:endParaRPr lang="en"/>
          </a:p>
        </p:txBody>
      </p:sp>
      <p:sp>
        <p:nvSpPr>
          <p:cNvPr id="90" name="Google Shape;90;p5"/>
          <p:cNvSpPr/>
          <p:nvPr/>
        </p:nvSpPr>
        <p:spPr>
          <a:xfrm>
            <a:off x="371888" y="259802"/>
            <a:ext cx="357525" cy="357525"/>
          </a:xfrm>
          <a:prstGeom prst="ellipse">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350">
              <a:solidFill>
                <a:srgbClr val="FFFFFF"/>
              </a:solidFill>
              <a:latin typeface="Calibri"/>
              <a:ea typeface="Calibri"/>
              <a:cs typeface="Calibri"/>
              <a:sym typeface="Calibri"/>
            </a:endParaRPr>
          </a:p>
        </p:txBody>
      </p:sp>
      <p:sp>
        <p:nvSpPr>
          <p:cNvPr id="91" name="Google Shape;91;p5"/>
          <p:cNvSpPr/>
          <p:nvPr/>
        </p:nvSpPr>
        <p:spPr>
          <a:xfrm rot="5400000">
            <a:off x="-37910" y="729088"/>
            <a:ext cx="548550" cy="472950"/>
          </a:xfrm>
          <a:prstGeom prst="triangle">
            <a:avLst>
              <a:gd name="adj" fmla="val 50000"/>
            </a:avLst>
          </a:prstGeom>
          <a:solidFill>
            <a:schemeClr val="accen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SzPts val="1800"/>
              <a:buNone/>
            </a:pPr>
            <a:endParaRPr sz="1350">
              <a:solidFill>
                <a:srgbClr val="FFFFFF"/>
              </a:solidFill>
              <a:latin typeface="Calibri"/>
              <a:ea typeface="Calibri"/>
              <a:cs typeface="Calibri"/>
              <a:sym typeface="Calibri"/>
            </a:endParaRPr>
          </a:p>
        </p:txBody>
      </p:sp>
      <p:sp>
        <p:nvSpPr>
          <p:cNvPr id="92" name="Google Shape;92;p5"/>
          <p:cNvSpPr/>
          <p:nvPr/>
        </p:nvSpPr>
        <p:spPr>
          <a:xfrm rot="-5400000">
            <a:off x="307508" y="1023809"/>
            <a:ext cx="548550" cy="472950"/>
          </a:xfrm>
          <a:prstGeom prst="triangle">
            <a:avLst>
              <a:gd name="adj" fmla="val 50000"/>
            </a:avLst>
          </a:prstGeom>
          <a:noFill/>
          <a:ln w="28575"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350">
              <a:solidFill>
                <a:srgbClr val="FFFFFF"/>
              </a:solidFill>
              <a:latin typeface="Calibri"/>
              <a:ea typeface="Calibri"/>
              <a:cs typeface="Calibri"/>
              <a:sym typeface="Calibri"/>
            </a:endParaRPr>
          </a:p>
        </p:txBody>
      </p:sp>
      <p:sp>
        <p:nvSpPr>
          <p:cNvPr id="93" name="Google Shape;93;p5"/>
          <p:cNvSpPr/>
          <p:nvPr/>
        </p:nvSpPr>
        <p:spPr>
          <a:xfrm rot="5400000">
            <a:off x="1018538" y="-514340"/>
            <a:ext cx="760275" cy="1028700"/>
          </a:xfrm>
          <a:prstGeom prst="triangle">
            <a:avLst>
              <a:gd name="adj" fmla="val 50000"/>
            </a:avLst>
          </a:prstGeom>
          <a:noFill/>
          <a:ln w="28575"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rgbClr val="FFFFFF"/>
              </a:solidFill>
              <a:latin typeface="Calibri"/>
              <a:ea typeface="Calibri"/>
              <a:cs typeface="Calibri"/>
              <a:sym typeface="Calibri"/>
            </a:endParaRPr>
          </a:p>
        </p:txBody>
      </p:sp>
      <p:sp>
        <p:nvSpPr>
          <p:cNvPr id="94" name="Google Shape;94;p5"/>
          <p:cNvSpPr/>
          <p:nvPr/>
        </p:nvSpPr>
        <p:spPr>
          <a:xfrm>
            <a:off x="576426" y="2012803"/>
            <a:ext cx="286200" cy="297450"/>
          </a:xfrm>
          <a:prstGeom prst="ellipse">
            <a:avLst/>
          </a:prstGeom>
          <a:noFill/>
          <a:ln w="28575"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350">
              <a:solidFill>
                <a:srgbClr val="FFFFFF"/>
              </a:solidFill>
              <a:latin typeface="Calibri"/>
              <a:ea typeface="Calibri"/>
              <a:cs typeface="Calibri"/>
              <a:sym typeface="Calibri"/>
            </a:endParaRPr>
          </a:p>
        </p:txBody>
      </p:sp>
      <p:sp>
        <p:nvSpPr>
          <p:cNvPr id="95" name="Google Shape;95;p5"/>
          <p:cNvSpPr/>
          <p:nvPr/>
        </p:nvSpPr>
        <p:spPr>
          <a:xfrm rot="-1697381">
            <a:off x="-280808" y="1742065"/>
            <a:ext cx="946185" cy="252677"/>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350">
              <a:solidFill>
                <a:srgbClr val="FFFFFF"/>
              </a:solidFill>
              <a:latin typeface="Calibri"/>
              <a:ea typeface="Calibri"/>
              <a:cs typeface="Calibri"/>
              <a:sym typeface="Calibri"/>
            </a:endParaRPr>
          </a:p>
        </p:txBody>
      </p:sp>
      <p:sp>
        <p:nvSpPr>
          <p:cNvPr id="96" name="Google Shape;96;p5"/>
          <p:cNvSpPr/>
          <p:nvPr/>
        </p:nvSpPr>
        <p:spPr>
          <a:xfrm rot="-1299682">
            <a:off x="1336001" y="-139819"/>
            <a:ext cx="786329" cy="718058"/>
          </a:xfrm>
          <a:prstGeom prst="pie">
            <a:avLst>
              <a:gd name="adj1" fmla="val 0"/>
              <a:gd name="adj2" fmla="val 10837342"/>
            </a:avLst>
          </a:prstGeom>
          <a:noFill/>
          <a:ln w="28575" cap="flat" cmpd="sng">
            <a:solidFill>
              <a:schemeClr val="l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rgbClr val="FFFFFF"/>
              </a:solidFill>
              <a:latin typeface="Calibri"/>
              <a:ea typeface="Calibri"/>
              <a:cs typeface="Calibri"/>
              <a:sym typeface="Calibri"/>
            </a:endParaRPr>
          </a:p>
        </p:txBody>
      </p:sp>
      <p:sp>
        <p:nvSpPr>
          <p:cNvPr id="97" name="Google Shape;97;p5"/>
          <p:cNvSpPr/>
          <p:nvPr/>
        </p:nvSpPr>
        <p:spPr>
          <a:xfrm>
            <a:off x="7254207" y="617322"/>
            <a:ext cx="573975" cy="573975"/>
          </a:xfrm>
          <a:prstGeom prst="ellipse">
            <a:avLst/>
          </a:prstGeom>
          <a:solidFill>
            <a:schemeClr val="accen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SzPts val="1800"/>
              <a:buNone/>
            </a:pPr>
            <a:endParaRPr sz="1350">
              <a:solidFill>
                <a:srgbClr val="FFFFFF"/>
              </a:solidFill>
              <a:latin typeface="Calibri"/>
              <a:ea typeface="Calibri"/>
              <a:cs typeface="Calibri"/>
              <a:sym typeface="Calibri"/>
            </a:endParaRPr>
          </a:p>
        </p:txBody>
      </p:sp>
      <p:sp>
        <p:nvSpPr>
          <p:cNvPr id="98" name="Google Shape;98;p5"/>
          <p:cNvSpPr/>
          <p:nvPr/>
        </p:nvSpPr>
        <p:spPr>
          <a:xfrm>
            <a:off x="2256537" y="0"/>
            <a:ext cx="1362584" cy="163274"/>
          </a:xfrm>
          <a:custGeom>
            <a:avLst/>
            <a:gdLst/>
            <a:ahLst/>
            <a:cxnLst/>
            <a:rect l="l" t="t" r="r" b="b"/>
            <a:pathLst>
              <a:path w="1816779" h="217699" extrusionOk="0">
                <a:moveTo>
                  <a:pt x="1617042" y="171367"/>
                </a:moveTo>
                <a:cubicBezTo>
                  <a:pt x="1629842" y="171367"/>
                  <a:pt x="1640216" y="181739"/>
                  <a:pt x="1640216" y="194532"/>
                </a:cubicBezTo>
                <a:cubicBezTo>
                  <a:pt x="1640216" y="207326"/>
                  <a:pt x="1629842" y="217698"/>
                  <a:pt x="1617042" y="217698"/>
                </a:cubicBezTo>
                <a:cubicBezTo>
                  <a:pt x="1604245" y="217698"/>
                  <a:pt x="1593871" y="207326"/>
                  <a:pt x="1593871" y="194532"/>
                </a:cubicBezTo>
                <a:cubicBezTo>
                  <a:pt x="1593871" y="181739"/>
                  <a:pt x="1604245" y="171367"/>
                  <a:pt x="1617042" y="171367"/>
                </a:cubicBezTo>
                <a:close/>
                <a:moveTo>
                  <a:pt x="1439956" y="171367"/>
                </a:moveTo>
                <a:cubicBezTo>
                  <a:pt x="1452751" y="171367"/>
                  <a:pt x="1463121" y="181739"/>
                  <a:pt x="1463121" y="194533"/>
                </a:cubicBezTo>
                <a:cubicBezTo>
                  <a:pt x="1463121" y="207327"/>
                  <a:pt x="1452751" y="217698"/>
                  <a:pt x="1439956" y="217698"/>
                </a:cubicBezTo>
                <a:cubicBezTo>
                  <a:pt x="1427162" y="217698"/>
                  <a:pt x="1416791" y="207327"/>
                  <a:pt x="1416791" y="194533"/>
                </a:cubicBezTo>
                <a:cubicBezTo>
                  <a:pt x="1416791" y="181739"/>
                  <a:pt x="1427162" y="171367"/>
                  <a:pt x="1439956" y="171367"/>
                </a:cubicBezTo>
                <a:close/>
                <a:moveTo>
                  <a:pt x="1262857" y="171367"/>
                </a:moveTo>
                <a:cubicBezTo>
                  <a:pt x="1275651" y="171367"/>
                  <a:pt x="1286024" y="181739"/>
                  <a:pt x="1286024" y="194533"/>
                </a:cubicBezTo>
                <a:cubicBezTo>
                  <a:pt x="1286024" y="207327"/>
                  <a:pt x="1275651" y="217698"/>
                  <a:pt x="1262857" y="217698"/>
                </a:cubicBezTo>
                <a:cubicBezTo>
                  <a:pt x="1250062" y="217698"/>
                  <a:pt x="1239690" y="207327"/>
                  <a:pt x="1239690" y="194533"/>
                </a:cubicBezTo>
                <a:cubicBezTo>
                  <a:pt x="1239690" y="181739"/>
                  <a:pt x="1250062" y="171367"/>
                  <a:pt x="1262857" y="171367"/>
                </a:cubicBezTo>
                <a:close/>
                <a:moveTo>
                  <a:pt x="1085766" y="171367"/>
                </a:moveTo>
                <a:cubicBezTo>
                  <a:pt x="1098562" y="171367"/>
                  <a:pt x="1108934" y="181739"/>
                  <a:pt x="1108934" y="194533"/>
                </a:cubicBezTo>
                <a:cubicBezTo>
                  <a:pt x="1108934" y="207327"/>
                  <a:pt x="1098562" y="217699"/>
                  <a:pt x="1085766" y="217699"/>
                </a:cubicBezTo>
                <a:cubicBezTo>
                  <a:pt x="1072968" y="217699"/>
                  <a:pt x="1062595" y="207327"/>
                  <a:pt x="1062595" y="194533"/>
                </a:cubicBezTo>
                <a:cubicBezTo>
                  <a:pt x="1062595" y="181739"/>
                  <a:pt x="1072968" y="171367"/>
                  <a:pt x="1085766" y="171367"/>
                </a:cubicBezTo>
                <a:close/>
                <a:moveTo>
                  <a:pt x="908665" y="171367"/>
                </a:moveTo>
                <a:cubicBezTo>
                  <a:pt x="921459" y="171367"/>
                  <a:pt x="931828" y="181739"/>
                  <a:pt x="931828" y="194533"/>
                </a:cubicBezTo>
                <a:cubicBezTo>
                  <a:pt x="931828" y="207327"/>
                  <a:pt x="921459" y="217699"/>
                  <a:pt x="908665" y="217699"/>
                </a:cubicBezTo>
                <a:cubicBezTo>
                  <a:pt x="895866" y="217699"/>
                  <a:pt x="885499" y="207327"/>
                  <a:pt x="885499" y="194533"/>
                </a:cubicBezTo>
                <a:cubicBezTo>
                  <a:pt x="885499" y="181739"/>
                  <a:pt x="895866" y="171367"/>
                  <a:pt x="908665" y="171367"/>
                </a:cubicBezTo>
                <a:close/>
                <a:moveTo>
                  <a:pt x="731567" y="171367"/>
                </a:moveTo>
                <a:cubicBezTo>
                  <a:pt x="744362" y="171367"/>
                  <a:pt x="754734" y="181739"/>
                  <a:pt x="754734" y="194533"/>
                </a:cubicBezTo>
                <a:cubicBezTo>
                  <a:pt x="754734" y="207327"/>
                  <a:pt x="744362" y="217699"/>
                  <a:pt x="731567" y="217699"/>
                </a:cubicBezTo>
                <a:cubicBezTo>
                  <a:pt x="718773" y="217699"/>
                  <a:pt x="708401" y="207327"/>
                  <a:pt x="708401" y="194533"/>
                </a:cubicBezTo>
                <a:cubicBezTo>
                  <a:pt x="708401" y="181739"/>
                  <a:pt x="718773" y="171367"/>
                  <a:pt x="731567" y="171367"/>
                </a:cubicBezTo>
                <a:close/>
                <a:moveTo>
                  <a:pt x="554465" y="171367"/>
                </a:moveTo>
                <a:cubicBezTo>
                  <a:pt x="567259" y="171367"/>
                  <a:pt x="577631" y="181739"/>
                  <a:pt x="577631" y="194533"/>
                </a:cubicBezTo>
                <a:cubicBezTo>
                  <a:pt x="577631" y="207327"/>
                  <a:pt x="567259" y="217699"/>
                  <a:pt x="554465" y="217699"/>
                </a:cubicBezTo>
                <a:cubicBezTo>
                  <a:pt x="541670" y="217699"/>
                  <a:pt x="531298" y="207327"/>
                  <a:pt x="531298" y="194533"/>
                </a:cubicBezTo>
                <a:cubicBezTo>
                  <a:pt x="531298" y="181739"/>
                  <a:pt x="541670" y="171367"/>
                  <a:pt x="554465" y="171367"/>
                </a:cubicBezTo>
                <a:close/>
                <a:moveTo>
                  <a:pt x="377367" y="171367"/>
                </a:moveTo>
                <a:cubicBezTo>
                  <a:pt x="390163" y="171367"/>
                  <a:pt x="400533" y="181739"/>
                  <a:pt x="400533" y="194533"/>
                </a:cubicBezTo>
                <a:cubicBezTo>
                  <a:pt x="400533" y="207327"/>
                  <a:pt x="390163" y="217699"/>
                  <a:pt x="377367" y="217699"/>
                </a:cubicBezTo>
                <a:cubicBezTo>
                  <a:pt x="364573" y="217699"/>
                  <a:pt x="354201" y="207327"/>
                  <a:pt x="354201" y="194533"/>
                </a:cubicBezTo>
                <a:cubicBezTo>
                  <a:pt x="354201" y="181739"/>
                  <a:pt x="364573" y="171367"/>
                  <a:pt x="377367" y="171367"/>
                </a:cubicBezTo>
                <a:close/>
                <a:moveTo>
                  <a:pt x="200264" y="171367"/>
                </a:moveTo>
                <a:cubicBezTo>
                  <a:pt x="213058" y="171367"/>
                  <a:pt x="223430" y="181739"/>
                  <a:pt x="223430" y="194533"/>
                </a:cubicBezTo>
                <a:cubicBezTo>
                  <a:pt x="223430" y="207327"/>
                  <a:pt x="213058" y="217699"/>
                  <a:pt x="200264" y="217699"/>
                </a:cubicBezTo>
                <a:cubicBezTo>
                  <a:pt x="187470" y="217699"/>
                  <a:pt x="177098" y="207327"/>
                  <a:pt x="177098" y="194533"/>
                </a:cubicBezTo>
                <a:cubicBezTo>
                  <a:pt x="177098" y="181739"/>
                  <a:pt x="187470" y="171367"/>
                  <a:pt x="200264" y="171367"/>
                </a:cubicBezTo>
                <a:close/>
                <a:moveTo>
                  <a:pt x="23166" y="171367"/>
                </a:moveTo>
                <a:cubicBezTo>
                  <a:pt x="35960" y="171367"/>
                  <a:pt x="46332" y="181739"/>
                  <a:pt x="46332" y="194533"/>
                </a:cubicBezTo>
                <a:cubicBezTo>
                  <a:pt x="46332" y="207327"/>
                  <a:pt x="35960" y="217699"/>
                  <a:pt x="23166" y="217699"/>
                </a:cubicBezTo>
                <a:cubicBezTo>
                  <a:pt x="10372" y="217699"/>
                  <a:pt x="0" y="207327"/>
                  <a:pt x="0" y="194533"/>
                </a:cubicBezTo>
                <a:cubicBezTo>
                  <a:pt x="0" y="181739"/>
                  <a:pt x="10372" y="171367"/>
                  <a:pt x="23166" y="171367"/>
                </a:cubicBezTo>
                <a:close/>
                <a:moveTo>
                  <a:pt x="1791548" y="171362"/>
                </a:moveTo>
                <a:cubicBezTo>
                  <a:pt x="1804342" y="171362"/>
                  <a:pt x="1814714" y="181734"/>
                  <a:pt x="1814714" y="194528"/>
                </a:cubicBezTo>
                <a:cubicBezTo>
                  <a:pt x="1814714" y="207322"/>
                  <a:pt x="1804342" y="217694"/>
                  <a:pt x="1791548" y="217694"/>
                </a:cubicBezTo>
                <a:cubicBezTo>
                  <a:pt x="1778754" y="217694"/>
                  <a:pt x="1768382" y="207322"/>
                  <a:pt x="1768382" y="194528"/>
                </a:cubicBezTo>
                <a:cubicBezTo>
                  <a:pt x="1768382" y="181734"/>
                  <a:pt x="1778754" y="171362"/>
                  <a:pt x="1791548" y="171362"/>
                </a:cubicBezTo>
                <a:close/>
                <a:moveTo>
                  <a:pt x="1619108" y="4"/>
                </a:moveTo>
                <a:cubicBezTo>
                  <a:pt x="1631907" y="4"/>
                  <a:pt x="1642281" y="10376"/>
                  <a:pt x="1642281" y="23170"/>
                </a:cubicBezTo>
                <a:cubicBezTo>
                  <a:pt x="1642281" y="35964"/>
                  <a:pt x="1631907" y="46336"/>
                  <a:pt x="1619108" y="46336"/>
                </a:cubicBezTo>
                <a:cubicBezTo>
                  <a:pt x="1606311" y="46336"/>
                  <a:pt x="1595936" y="35964"/>
                  <a:pt x="1595936" y="23170"/>
                </a:cubicBezTo>
                <a:cubicBezTo>
                  <a:pt x="1595936" y="10376"/>
                  <a:pt x="1606311" y="4"/>
                  <a:pt x="1619108" y="4"/>
                </a:cubicBezTo>
                <a:close/>
                <a:moveTo>
                  <a:pt x="1442021" y="4"/>
                </a:moveTo>
                <a:cubicBezTo>
                  <a:pt x="1454816" y="4"/>
                  <a:pt x="1465185" y="10376"/>
                  <a:pt x="1465185" y="23170"/>
                </a:cubicBezTo>
                <a:cubicBezTo>
                  <a:pt x="1465185" y="35964"/>
                  <a:pt x="1454816" y="46336"/>
                  <a:pt x="1442021" y="46336"/>
                </a:cubicBezTo>
                <a:cubicBezTo>
                  <a:pt x="1429229" y="46336"/>
                  <a:pt x="1418856" y="35964"/>
                  <a:pt x="1418856" y="23170"/>
                </a:cubicBezTo>
                <a:cubicBezTo>
                  <a:pt x="1418856" y="10376"/>
                  <a:pt x="1429229" y="4"/>
                  <a:pt x="1442021" y="4"/>
                </a:cubicBezTo>
                <a:close/>
                <a:moveTo>
                  <a:pt x="1264923" y="4"/>
                </a:moveTo>
                <a:cubicBezTo>
                  <a:pt x="1277717" y="4"/>
                  <a:pt x="1288089" y="10376"/>
                  <a:pt x="1288089" y="23170"/>
                </a:cubicBezTo>
                <a:cubicBezTo>
                  <a:pt x="1288089" y="35964"/>
                  <a:pt x="1277717" y="46336"/>
                  <a:pt x="1264923" y="46336"/>
                </a:cubicBezTo>
                <a:cubicBezTo>
                  <a:pt x="1252127" y="46336"/>
                  <a:pt x="1241757" y="35964"/>
                  <a:pt x="1241757" y="23170"/>
                </a:cubicBezTo>
                <a:cubicBezTo>
                  <a:pt x="1241757" y="10376"/>
                  <a:pt x="1252127" y="4"/>
                  <a:pt x="1264923" y="4"/>
                </a:cubicBezTo>
                <a:close/>
                <a:moveTo>
                  <a:pt x="1087831" y="4"/>
                </a:moveTo>
                <a:cubicBezTo>
                  <a:pt x="1100628" y="4"/>
                  <a:pt x="1110999" y="10376"/>
                  <a:pt x="1110999" y="23170"/>
                </a:cubicBezTo>
                <a:cubicBezTo>
                  <a:pt x="1110999" y="35964"/>
                  <a:pt x="1100628" y="46336"/>
                  <a:pt x="1087831" y="46336"/>
                </a:cubicBezTo>
                <a:cubicBezTo>
                  <a:pt x="1075034" y="46336"/>
                  <a:pt x="1064661" y="35964"/>
                  <a:pt x="1064661" y="23170"/>
                </a:cubicBezTo>
                <a:cubicBezTo>
                  <a:pt x="1064661" y="10376"/>
                  <a:pt x="1075034" y="4"/>
                  <a:pt x="1087831" y="4"/>
                </a:cubicBezTo>
                <a:close/>
                <a:moveTo>
                  <a:pt x="910730" y="4"/>
                </a:moveTo>
                <a:cubicBezTo>
                  <a:pt x="923521" y="4"/>
                  <a:pt x="933893" y="10376"/>
                  <a:pt x="933893" y="23170"/>
                </a:cubicBezTo>
                <a:cubicBezTo>
                  <a:pt x="933893" y="35964"/>
                  <a:pt x="923521" y="46336"/>
                  <a:pt x="910730" y="46336"/>
                </a:cubicBezTo>
                <a:cubicBezTo>
                  <a:pt x="897929" y="46336"/>
                  <a:pt x="887563" y="35964"/>
                  <a:pt x="887563" y="23170"/>
                </a:cubicBezTo>
                <a:cubicBezTo>
                  <a:pt x="887563" y="10376"/>
                  <a:pt x="897929" y="4"/>
                  <a:pt x="910730" y="4"/>
                </a:cubicBezTo>
                <a:close/>
                <a:moveTo>
                  <a:pt x="733632" y="4"/>
                </a:moveTo>
                <a:cubicBezTo>
                  <a:pt x="746426" y="4"/>
                  <a:pt x="756798" y="10376"/>
                  <a:pt x="756798" y="23170"/>
                </a:cubicBezTo>
                <a:cubicBezTo>
                  <a:pt x="756798" y="35964"/>
                  <a:pt x="746426" y="46336"/>
                  <a:pt x="733632" y="46336"/>
                </a:cubicBezTo>
                <a:cubicBezTo>
                  <a:pt x="720838" y="46336"/>
                  <a:pt x="710465" y="35964"/>
                  <a:pt x="710465" y="23170"/>
                </a:cubicBezTo>
                <a:cubicBezTo>
                  <a:pt x="710465" y="10376"/>
                  <a:pt x="720838" y="4"/>
                  <a:pt x="733632" y="4"/>
                </a:cubicBezTo>
                <a:close/>
                <a:moveTo>
                  <a:pt x="556529" y="4"/>
                </a:moveTo>
                <a:cubicBezTo>
                  <a:pt x="569323" y="4"/>
                  <a:pt x="579696" y="10376"/>
                  <a:pt x="579696" y="23170"/>
                </a:cubicBezTo>
                <a:cubicBezTo>
                  <a:pt x="579696" y="35964"/>
                  <a:pt x="569323" y="46336"/>
                  <a:pt x="556529" y="46336"/>
                </a:cubicBezTo>
                <a:cubicBezTo>
                  <a:pt x="543735" y="46336"/>
                  <a:pt x="533364" y="35964"/>
                  <a:pt x="533364" y="23170"/>
                </a:cubicBezTo>
                <a:cubicBezTo>
                  <a:pt x="533364" y="10376"/>
                  <a:pt x="543735" y="4"/>
                  <a:pt x="556529" y="4"/>
                </a:cubicBezTo>
                <a:close/>
                <a:moveTo>
                  <a:pt x="379432" y="4"/>
                </a:moveTo>
                <a:cubicBezTo>
                  <a:pt x="392227" y="4"/>
                  <a:pt x="402597" y="10376"/>
                  <a:pt x="402597" y="23170"/>
                </a:cubicBezTo>
                <a:cubicBezTo>
                  <a:pt x="402597" y="35964"/>
                  <a:pt x="392227" y="46336"/>
                  <a:pt x="379432" y="46336"/>
                </a:cubicBezTo>
                <a:cubicBezTo>
                  <a:pt x="366638" y="46336"/>
                  <a:pt x="356265" y="35964"/>
                  <a:pt x="356265" y="23170"/>
                </a:cubicBezTo>
                <a:cubicBezTo>
                  <a:pt x="356265" y="10376"/>
                  <a:pt x="366638" y="4"/>
                  <a:pt x="379432" y="4"/>
                </a:cubicBezTo>
                <a:close/>
                <a:moveTo>
                  <a:pt x="202330" y="4"/>
                </a:moveTo>
                <a:cubicBezTo>
                  <a:pt x="215124" y="4"/>
                  <a:pt x="225496" y="10376"/>
                  <a:pt x="225496" y="23170"/>
                </a:cubicBezTo>
                <a:cubicBezTo>
                  <a:pt x="225496" y="35964"/>
                  <a:pt x="215124" y="46336"/>
                  <a:pt x="202330" y="46336"/>
                </a:cubicBezTo>
                <a:cubicBezTo>
                  <a:pt x="189536" y="46336"/>
                  <a:pt x="179164" y="35964"/>
                  <a:pt x="179164" y="23170"/>
                </a:cubicBezTo>
                <a:cubicBezTo>
                  <a:pt x="179164" y="10376"/>
                  <a:pt x="189536" y="4"/>
                  <a:pt x="202330" y="4"/>
                </a:cubicBezTo>
                <a:close/>
                <a:moveTo>
                  <a:pt x="25232" y="4"/>
                </a:moveTo>
                <a:cubicBezTo>
                  <a:pt x="38026" y="4"/>
                  <a:pt x="48398" y="10376"/>
                  <a:pt x="48398" y="23170"/>
                </a:cubicBezTo>
                <a:cubicBezTo>
                  <a:pt x="48398" y="35964"/>
                  <a:pt x="38026" y="46336"/>
                  <a:pt x="25232" y="46336"/>
                </a:cubicBezTo>
                <a:cubicBezTo>
                  <a:pt x="12438" y="46336"/>
                  <a:pt x="2066" y="35964"/>
                  <a:pt x="2066" y="23170"/>
                </a:cubicBezTo>
                <a:cubicBezTo>
                  <a:pt x="2066" y="10376"/>
                  <a:pt x="12438" y="4"/>
                  <a:pt x="25232" y="4"/>
                </a:cubicBezTo>
                <a:close/>
                <a:moveTo>
                  <a:pt x="1793613" y="0"/>
                </a:moveTo>
                <a:cubicBezTo>
                  <a:pt x="1806407" y="0"/>
                  <a:pt x="1816779" y="10371"/>
                  <a:pt x="1816779" y="23165"/>
                </a:cubicBezTo>
                <a:cubicBezTo>
                  <a:pt x="1816779" y="35959"/>
                  <a:pt x="1806407" y="46331"/>
                  <a:pt x="1793613" y="46331"/>
                </a:cubicBezTo>
                <a:cubicBezTo>
                  <a:pt x="1780819" y="46331"/>
                  <a:pt x="1770447" y="35959"/>
                  <a:pt x="1770447" y="23165"/>
                </a:cubicBezTo>
                <a:cubicBezTo>
                  <a:pt x="1770447" y="10371"/>
                  <a:pt x="1780819" y="0"/>
                  <a:pt x="1793613" y="0"/>
                </a:cubicBezTo>
                <a:close/>
              </a:path>
            </a:pathLst>
          </a:custGeom>
          <a:solidFill>
            <a:schemeClr val="accen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a:solidFill>
                <a:srgbClr val="FFFFFF"/>
              </a:solidFill>
              <a:latin typeface="Calibri"/>
              <a:ea typeface="Calibri"/>
              <a:cs typeface="Calibri"/>
              <a:sym typeface="Calibri"/>
            </a:endParaRPr>
          </a:p>
        </p:txBody>
      </p:sp>
      <p:sp>
        <p:nvSpPr>
          <p:cNvPr id="99" name="Google Shape;99;p5"/>
          <p:cNvSpPr/>
          <p:nvPr/>
        </p:nvSpPr>
        <p:spPr>
          <a:xfrm rot="5400000">
            <a:off x="-439740" y="2732160"/>
            <a:ext cx="1362584" cy="307283"/>
          </a:xfrm>
          <a:custGeom>
            <a:avLst/>
            <a:gdLst/>
            <a:ahLst/>
            <a:cxnLst/>
            <a:rect l="l" t="t" r="r" b="b"/>
            <a:pathLst>
              <a:path w="1816779" h="409710" extrusionOk="0">
                <a:moveTo>
                  <a:pt x="1617042" y="363379"/>
                </a:moveTo>
                <a:cubicBezTo>
                  <a:pt x="1629840" y="363379"/>
                  <a:pt x="1640215" y="373750"/>
                  <a:pt x="1640215" y="386544"/>
                </a:cubicBezTo>
                <a:cubicBezTo>
                  <a:pt x="1640215" y="399338"/>
                  <a:pt x="1629840" y="409710"/>
                  <a:pt x="1617042" y="409710"/>
                </a:cubicBezTo>
                <a:cubicBezTo>
                  <a:pt x="1604245" y="409710"/>
                  <a:pt x="1593871" y="399338"/>
                  <a:pt x="1593871" y="386544"/>
                </a:cubicBezTo>
                <a:cubicBezTo>
                  <a:pt x="1593871" y="373750"/>
                  <a:pt x="1604245" y="363379"/>
                  <a:pt x="1617042" y="363379"/>
                </a:cubicBezTo>
                <a:close/>
                <a:moveTo>
                  <a:pt x="1439955" y="363379"/>
                </a:moveTo>
                <a:cubicBezTo>
                  <a:pt x="1452749" y="363379"/>
                  <a:pt x="1463121" y="373750"/>
                  <a:pt x="1463121" y="386544"/>
                </a:cubicBezTo>
                <a:cubicBezTo>
                  <a:pt x="1463121" y="399338"/>
                  <a:pt x="1452749" y="409710"/>
                  <a:pt x="1439955" y="409710"/>
                </a:cubicBezTo>
                <a:cubicBezTo>
                  <a:pt x="1427162" y="409710"/>
                  <a:pt x="1416790" y="399338"/>
                  <a:pt x="1416790" y="386544"/>
                </a:cubicBezTo>
                <a:cubicBezTo>
                  <a:pt x="1416790" y="373750"/>
                  <a:pt x="1427162" y="363379"/>
                  <a:pt x="1439955" y="363379"/>
                </a:cubicBezTo>
                <a:close/>
                <a:moveTo>
                  <a:pt x="1262856" y="363379"/>
                </a:moveTo>
                <a:cubicBezTo>
                  <a:pt x="1275651" y="363379"/>
                  <a:pt x="1286022" y="373750"/>
                  <a:pt x="1286022" y="386544"/>
                </a:cubicBezTo>
                <a:cubicBezTo>
                  <a:pt x="1286022" y="399338"/>
                  <a:pt x="1275651" y="409710"/>
                  <a:pt x="1262856" y="409710"/>
                </a:cubicBezTo>
                <a:cubicBezTo>
                  <a:pt x="1250062" y="409710"/>
                  <a:pt x="1239690" y="399338"/>
                  <a:pt x="1239690" y="386544"/>
                </a:cubicBezTo>
                <a:cubicBezTo>
                  <a:pt x="1239690" y="373750"/>
                  <a:pt x="1250062" y="363379"/>
                  <a:pt x="1262856" y="363379"/>
                </a:cubicBezTo>
                <a:close/>
                <a:moveTo>
                  <a:pt x="1085765" y="363379"/>
                </a:moveTo>
                <a:cubicBezTo>
                  <a:pt x="1098562" y="363379"/>
                  <a:pt x="1108934" y="373750"/>
                  <a:pt x="1108934" y="386544"/>
                </a:cubicBezTo>
                <a:cubicBezTo>
                  <a:pt x="1108934" y="399338"/>
                  <a:pt x="1098562" y="409710"/>
                  <a:pt x="1085765" y="409710"/>
                </a:cubicBezTo>
                <a:cubicBezTo>
                  <a:pt x="1072968" y="409710"/>
                  <a:pt x="1062595" y="399338"/>
                  <a:pt x="1062595" y="386544"/>
                </a:cubicBezTo>
                <a:cubicBezTo>
                  <a:pt x="1062595" y="373750"/>
                  <a:pt x="1072968" y="363379"/>
                  <a:pt x="1085765" y="363379"/>
                </a:cubicBezTo>
                <a:close/>
                <a:moveTo>
                  <a:pt x="908665" y="363379"/>
                </a:moveTo>
                <a:cubicBezTo>
                  <a:pt x="921456" y="363379"/>
                  <a:pt x="931828" y="373750"/>
                  <a:pt x="931828" y="386544"/>
                </a:cubicBezTo>
                <a:cubicBezTo>
                  <a:pt x="931828" y="399338"/>
                  <a:pt x="921456" y="409710"/>
                  <a:pt x="908665" y="409710"/>
                </a:cubicBezTo>
                <a:cubicBezTo>
                  <a:pt x="895866" y="409710"/>
                  <a:pt x="885499" y="399338"/>
                  <a:pt x="885499" y="386544"/>
                </a:cubicBezTo>
                <a:cubicBezTo>
                  <a:pt x="885499" y="373750"/>
                  <a:pt x="895866" y="363379"/>
                  <a:pt x="908665" y="363379"/>
                </a:cubicBezTo>
                <a:close/>
                <a:moveTo>
                  <a:pt x="731567" y="363379"/>
                </a:moveTo>
                <a:cubicBezTo>
                  <a:pt x="744361" y="363379"/>
                  <a:pt x="754733" y="373750"/>
                  <a:pt x="754733" y="386544"/>
                </a:cubicBezTo>
                <a:cubicBezTo>
                  <a:pt x="754733" y="399338"/>
                  <a:pt x="744361" y="409710"/>
                  <a:pt x="731567" y="409710"/>
                </a:cubicBezTo>
                <a:cubicBezTo>
                  <a:pt x="718772" y="409710"/>
                  <a:pt x="708400" y="399338"/>
                  <a:pt x="708400" y="386544"/>
                </a:cubicBezTo>
                <a:cubicBezTo>
                  <a:pt x="708400" y="373750"/>
                  <a:pt x="718772" y="363379"/>
                  <a:pt x="731567" y="363379"/>
                </a:cubicBezTo>
                <a:close/>
                <a:moveTo>
                  <a:pt x="554464" y="363379"/>
                </a:moveTo>
                <a:cubicBezTo>
                  <a:pt x="567258" y="363379"/>
                  <a:pt x="577630" y="373750"/>
                  <a:pt x="577630" y="386545"/>
                </a:cubicBezTo>
                <a:cubicBezTo>
                  <a:pt x="577630" y="399338"/>
                  <a:pt x="567258" y="409710"/>
                  <a:pt x="554464" y="409710"/>
                </a:cubicBezTo>
                <a:cubicBezTo>
                  <a:pt x="541670" y="409710"/>
                  <a:pt x="531298" y="399338"/>
                  <a:pt x="531298" y="386545"/>
                </a:cubicBezTo>
                <a:cubicBezTo>
                  <a:pt x="531298" y="373750"/>
                  <a:pt x="541670" y="363379"/>
                  <a:pt x="554464" y="363379"/>
                </a:cubicBezTo>
                <a:close/>
                <a:moveTo>
                  <a:pt x="377367" y="363379"/>
                </a:moveTo>
                <a:cubicBezTo>
                  <a:pt x="390162" y="363379"/>
                  <a:pt x="400533" y="373750"/>
                  <a:pt x="400533" y="386545"/>
                </a:cubicBezTo>
                <a:cubicBezTo>
                  <a:pt x="400533" y="399338"/>
                  <a:pt x="390162" y="409710"/>
                  <a:pt x="377367" y="409710"/>
                </a:cubicBezTo>
                <a:cubicBezTo>
                  <a:pt x="364573" y="409710"/>
                  <a:pt x="354200" y="399338"/>
                  <a:pt x="354200" y="386545"/>
                </a:cubicBezTo>
                <a:cubicBezTo>
                  <a:pt x="354200" y="373750"/>
                  <a:pt x="364573" y="363379"/>
                  <a:pt x="377367" y="363379"/>
                </a:cubicBezTo>
                <a:close/>
                <a:moveTo>
                  <a:pt x="200264" y="363379"/>
                </a:moveTo>
                <a:cubicBezTo>
                  <a:pt x="213058" y="363379"/>
                  <a:pt x="223430" y="373750"/>
                  <a:pt x="223430" y="386545"/>
                </a:cubicBezTo>
                <a:cubicBezTo>
                  <a:pt x="223430" y="399338"/>
                  <a:pt x="213058" y="409710"/>
                  <a:pt x="200264" y="409710"/>
                </a:cubicBezTo>
                <a:cubicBezTo>
                  <a:pt x="187470" y="409710"/>
                  <a:pt x="177098" y="399338"/>
                  <a:pt x="177098" y="386545"/>
                </a:cubicBezTo>
                <a:cubicBezTo>
                  <a:pt x="177098" y="373750"/>
                  <a:pt x="187470" y="363379"/>
                  <a:pt x="200264" y="363379"/>
                </a:cubicBezTo>
                <a:close/>
                <a:moveTo>
                  <a:pt x="23166" y="363379"/>
                </a:moveTo>
                <a:cubicBezTo>
                  <a:pt x="35960" y="363379"/>
                  <a:pt x="46332" y="373750"/>
                  <a:pt x="46332" y="386545"/>
                </a:cubicBezTo>
                <a:cubicBezTo>
                  <a:pt x="46332" y="399338"/>
                  <a:pt x="35960" y="409710"/>
                  <a:pt x="23166" y="409710"/>
                </a:cubicBezTo>
                <a:cubicBezTo>
                  <a:pt x="10372" y="409710"/>
                  <a:pt x="0" y="399338"/>
                  <a:pt x="0" y="386545"/>
                </a:cubicBezTo>
                <a:cubicBezTo>
                  <a:pt x="0" y="373750"/>
                  <a:pt x="10372" y="363379"/>
                  <a:pt x="23166" y="363379"/>
                </a:cubicBezTo>
                <a:close/>
                <a:moveTo>
                  <a:pt x="1791548" y="363373"/>
                </a:moveTo>
                <a:cubicBezTo>
                  <a:pt x="1804342" y="363373"/>
                  <a:pt x="1814714" y="373745"/>
                  <a:pt x="1814714" y="386539"/>
                </a:cubicBezTo>
                <a:cubicBezTo>
                  <a:pt x="1814714" y="399334"/>
                  <a:pt x="1804342" y="409705"/>
                  <a:pt x="1791548" y="409705"/>
                </a:cubicBezTo>
                <a:cubicBezTo>
                  <a:pt x="1778754" y="409705"/>
                  <a:pt x="1768382" y="399334"/>
                  <a:pt x="1768382" y="386539"/>
                </a:cubicBezTo>
                <a:cubicBezTo>
                  <a:pt x="1768382" y="373745"/>
                  <a:pt x="1778754" y="363373"/>
                  <a:pt x="1791548" y="363373"/>
                </a:cubicBezTo>
                <a:close/>
                <a:moveTo>
                  <a:pt x="1617042" y="171367"/>
                </a:moveTo>
                <a:cubicBezTo>
                  <a:pt x="1629842" y="171367"/>
                  <a:pt x="1640216" y="181739"/>
                  <a:pt x="1640216" y="194532"/>
                </a:cubicBezTo>
                <a:cubicBezTo>
                  <a:pt x="1640216" y="207326"/>
                  <a:pt x="1629842" y="217698"/>
                  <a:pt x="1617042" y="217698"/>
                </a:cubicBezTo>
                <a:cubicBezTo>
                  <a:pt x="1604245" y="217698"/>
                  <a:pt x="1593871" y="207326"/>
                  <a:pt x="1593871" y="194532"/>
                </a:cubicBezTo>
                <a:cubicBezTo>
                  <a:pt x="1593871" y="181739"/>
                  <a:pt x="1604245" y="171367"/>
                  <a:pt x="1617042" y="171367"/>
                </a:cubicBezTo>
                <a:close/>
                <a:moveTo>
                  <a:pt x="1439956" y="171367"/>
                </a:moveTo>
                <a:cubicBezTo>
                  <a:pt x="1452751" y="171367"/>
                  <a:pt x="1463121" y="181739"/>
                  <a:pt x="1463121" y="194533"/>
                </a:cubicBezTo>
                <a:cubicBezTo>
                  <a:pt x="1463121" y="207327"/>
                  <a:pt x="1452751" y="217698"/>
                  <a:pt x="1439956" y="217698"/>
                </a:cubicBezTo>
                <a:cubicBezTo>
                  <a:pt x="1427162" y="217698"/>
                  <a:pt x="1416791" y="207327"/>
                  <a:pt x="1416791" y="194533"/>
                </a:cubicBezTo>
                <a:cubicBezTo>
                  <a:pt x="1416791" y="181739"/>
                  <a:pt x="1427162" y="171367"/>
                  <a:pt x="1439956" y="171367"/>
                </a:cubicBezTo>
                <a:close/>
                <a:moveTo>
                  <a:pt x="1262857" y="171367"/>
                </a:moveTo>
                <a:cubicBezTo>
                  <a:pt x="1275651" y="171367"/>
                  <a:pt x="1286024" y="181739"/>
                  <a:pt x="1286024" y="194533"/>
                </a:cubicBezTo>
                <a:cubicBezTo>
                  <a:pt x="1286024" y="207327"/>
                  <a:pt x="1275651" y="217698"/>
                  <a:pt x="1262857" y="217698"/>
                </a:cubicBezTo>
                <a:cubicBezTo>
                  <a:pt x="1250062" y="217698"/>
                  <a:pt x="1239690" y="207327"/>
                  <a:pt x="1239690" y="194533"/>
                </a:cubicBezTo>
                <a:cubicBezTo>
                  <a:pt x="1239690" y="181739"/>
                  <a:pt x="1250062" y="171367"/>
                  <a:pt x="1262857" y="171367"/>
                </a:cubicBezTo>
                <a:close/>
                <a:moveTo>
                  <a:pt x="1085766" y="171367"/>
                </a:moveTo>
                <a:cubicBezTo>
                  <a:pt x="1098562" y="171367"/>
                  <a:pt x="1108934" y="181739"/>
                  <a:pt x="1108934" y="194533"/>
                </a:cubicBezTo>
                <a:cubicBezTo>
                  <a:pt x="1108934" y="207327"/>
                  <a:pt x="1098562" y="217699"/>
                  <a:pt x="1085766" y="217699"/>
                </a:cubicBezTo>
                <a:cubicBezTo>
                  <a:pt x="1072968" y="217699"/>
                  <a:pt x="1062595" y="207327"/>
                  <a:pt x="1062595" y="194533"/>
                </a:cubicBezTo>
                <a:cubicBezTo>
                  <a:pt x="1062595" y="181739"/>
                  <a:pt x="1072968" y="171367"/>
                  <a:pt x="1085766" y="171367"/>
                </a:cubicBezTo>
                <a:close/>
                <a:moveTo>
                  <a:pt x="908665" y="171367"/>
                </a:moveTo>
                <a:cubicBezTo>
                  <a:pt x="921459" y="171367"/>
                  <a:pt x="931828" y="181739"/>
                  <a:pt x="931828" y="194533"/>
                </a:cubicBezTo>
                <a:cubicBezTo>
                  <a:pt x="931828" y="207327"/>
                  <a:pt x="921459" y="217699"/>
                  <a:pt x="908665" y="217699"/>
                </a:cubicBezTo>
                <a:cubicBezTo>
                  <a:pt x="895866" y="217699"/>
                  <a:pt x="885499" y="207327"/>
                  <a:pt x="885499" y="194533"/>
                </a:cubicBezTo>
                <a:cubicBezTo>
                  <a:pt x="885499" y="181739"/>
                  <a:pt x="895866" y="171367"/>
                  <a:pt x="908665" y="171367"/>
                </a:cubicBezTo>
                <a:close/>
                <a:moveTo>
                  <a:pt x="731567" y="171367"/>
                </a:moveTo>
                <a:cubicBezTo>
                  <a:pt x="744362" y="171367"/>
                  <a:pt x="754734" y="181739"/>
                  <a:pt x="754734" y="194533"/>
                </a:cubicBezTo>
                <a:cubicBezTo>
                  <a:pt x="754734" y="207327"/>
                  <a:pt x="744362" y="217699"/>
                  <a:pt x="731567" y="217699"/>
                </a:cubicBezTo>
                <a:cubicBezTo>
                  <a:pt x="718773" y="217699"/>
                  <a:pt x="708401" y="207327"/>
                  <a:pt x="708401" y="194533"/>
                </a:cubicBezTo>
                <a:cubicBezTo>
                  <a:pt x="708401" y="181739"/>
                  <a:pt x="718773" y="171367"/>
                  <a:pt x="731567" y="171367"/>
                </a:cubicBezTo>
                <a:close/>
                <a:moveTo>
                  <a:pt x="554465" y="171367"/>
                </a:moveTo>
                <a:cubicBezTo>
                  <a:pt x="567259" y="171367"/>
                  <a:pt x="577631" y="181739"/>
                  <a:pt x="577631" y="194533"/>
                </a:cubicBezTo>
                <a:cubicBezTo>
                  <a:pt x="577631" y="207327"/>
                  <a:pt x="567259" y="217699"/>
                  <a:pt x="554465" y="217699"/>
                </a:cubicBezTo>
                <a:cubicBezTo>
                  <a:pt x="541670" y="217699"/>
                  <a:pt x="531298" y="207327"/>
                  <a:pt x="531298" y="194533"/>
                </a:cubicBezTo>
                <a:cubicBezTo>
                  <a:pt x="531298" y="181739"/>
                  <a:pt x="541670" y="171367"/>
                  <a:pt x="554465" y="171367"/>
                </a:cubicBezTo>
                <a:close/>
                <a:moveTo>
                  <a:pt x="377367" y="171367"/>
                </a:moveTo>
                <a:cubicBezTo>
                  <a:pt x="390163" y="171367"/>
                  <a:pt x="400533" y="181739"/>
                  <a:pt x="400533" y="194533"/>
                </a:cubicBezTo>
                <a:cubicBezTo>
                  <a:pt x="400533" y="207327"/>
                  <a:pt x="390163" y="217699"/>
                  <a:pt x="377367" y="217699"/>
                </a:cubicBezTo>
                <a:cubicBezTo>
                  <a:pt x="364573" y="217699"/>
                  <a:pt x="354201" y="207327"/>
                  <a:pt x="354201" y="194533"/>
                </a:cubicBezTo>
                <a:cubicBezTo>
                  <a:pt x="354201" y="181739"/>
                  <a:pt x="364573" y="171367"/>
                  <a:pt x="377367" y="171367"/>
                </a:cubicBezTo>
                <a:close/>
                <a:moveTo>
                  <a:pt x="200264" y="171367"/>
                </a:moveTo>
                <a:cubicBezTo>
                  <a:pt x="213058" y="171367"/>
                  <a:pt x="223430" y="181739"/>
                  <a:pt x="223430" y="194533"/>
                </a:cubicBezTo>
                <a:cubicBezTo>
                  <a:pt x="223430" y="207327"/>
                  <a:pt x="213058" y="217699"/>
                  <a:pt x="200264" y="217699"/>
                </a:cubicBezTo>
                <a:cubicBezTo>
                  <a:pt x="187470" y="217699"/>
                  <a:pt x="177098" y="207327"/>
                  <a:pt x="177098" y="194533"/>
                </a:cubicBezTo>
                <a:cubicBezTo>
                  <a:pt x="177098" y="181739"/>
                  <a:pt x="187470" y="171367"/>
                  <a:pt x="200264" y="171367"/>
                </a:cubicBezTo>
                <a:close/>
                <a:moveTo>
                  <a:pt x="23166" y="171367"/>
                </a:moveTo>
                <a:cubicBezTo>
                  <a:pt x="35960" y="171367"/>
                  <a:pt x="46332" y="181739"/>
                  <a:pt x="46332" y="194533"/>
                </a:cubicBezTo>
                <a:cubicBezTo>
                  <a:pt x="46332" y="207327"/>
                  <a:pt x="35960" y="217699"/>
                  <a:pt x="23166" y="217699"/>
                </a:cubicBezTo>
                <a:cubicBezTo>
                  <a:pt x="10372" y="217699"/>
                  <a:pt x="0" y="207327"/>
                  <a:pt x="0" y="194533"/>
                </a:cubicBezTo>
                <a:cubicBezTo>
                  <a:pt x="0" y="181739"/>
                  <a:pt x="10372" y="171367"/>
                  <a:pt x="23166" y="171367"/>
                </a:cubicBezTo>
                <a:close/>
                <a:moveTo>
                  <a:pt x="1791548" y="171362"/>
                </a:moveTo>
                <a:cubicBezTo>
                  <a:pt x="1804342" y="171362"/>
                  <a:pt x="1814714" y="181734"/>
                  <a:pt x="1814714" y="194528"/>
                </a:cubicBezTo>
                <a:cubicBezTo>
                  <a:pt x="1814714" y="207322"/>
                  <a:pt x="1804342" y="217694"/>
                  <a:pt x="1791548" y="217694"/>
                </a:cubicBezTo>
                <a:cubicBezTo>
                  <a:pt x="1778754" y="217694"/>
                  <a:pt x="1768382" y="207322"/>
                  <a:pt x="1768382" y="194528"/>
                </a:cubicBezTo>
                <a:cubicBezTo>
                  <a:pt x="1768382" y="181734"/>
                  <a:pt x="1778754" y="171362"/>
                  <a:pt x="1791548" y="171362"/>
                </a:cubicBezTo>
                <a:close/>
                <a:moveTo>
                  <a:pt x="1619108" y="4"/>
                </a:moveTo>
                <a:cubicBezTo>
                  <a:pt x="1631907" y="4"/>
                  <a:pt x="1642281" y="10376"/>
                  <a:pt x="1642281" y="23170"/>
                </a:cubicBezTo>
                <a:cubicBezTo>
                  <a:pt x="1642281" y="35964"/>
                  <a:pt x="1631907" y="46336"/>
                  <a:pt x="1619108" y="46336"/>
                </a:cubicBezTo>
                <a:cubicBezTo>
                  <a:pt x="1606311" y="46336"/>
                  <a:pt x="1595936" y="35964"/>
                  <a:pt x="1595936" y="23170"/>
                </a:cubicBezTo>
                <a:cubicBezTo>
                  <a:pt x="1595936" y="10376"/>
                  <a:pt x="1606311" y="4"/>
                  <a:pt x="1619108" y="4"/>
                </a:cubicBezTo>
                <a:close/>
                <a:moveTo>
                  <a:pt x="1442021" y="4"/>
                </a:moveTo>
                <a:cubicBezTo>
                  <a:pt x="1454816" y="4"/>
                  <a:pt x="1465185" y="10376"/>
                  <a:pt x="1465185" y="23170"/>
                </a:cubicBezTo>
                <a:cubicBezTo>
                  <a:pt x="1465185" y="35964"/>
                  <a:pt x="1454816" y="46336"/>
                  <a:pt x="1442021" y="46336"/>
                </a:cubicBezTo>
                <a:cubicBezTo>
                  <a:pt x="1429229" y="46336"/>
                  <a:pt x="1418856" y="35964"/>
                  <a:pt x="1418856" y="23170"/>
                </a:cubicBezTo>
                <a:cubicBezTo>
                  <a:pt x="1418856" y="10376"/>
                  <a:pt x="1429229" y="4"/>
                  <a:pt x="1442021" y="4"/>
                </a:cubicBezTo>
                <a:close/>
                <a:moveTo>
                  <a:pt x="1264923" y="4"/>
                </a:moveTo>
                <a:cubicBezTo>
                  <a:pt x="1277717" y="4"/>
                  <a:pt x="1288089" y="10376"/>
                  <a:pt x="1288089" y="23170"/>
                </a:cubicBezTo>
                <a:cubicBezTo>
                  <a:pt x="1288089" y="35964"/>
                  <a:pt x="1277717" y="46336"/>
                  <a:pt x="1264923" y="46336"/>
                </a:cubicBezTo>
                <a:cubicBezTo>
                  <a:pt x="1252127" y="46336"/>
                  <a:pt x="1241757" y="35964"/>
                  <a:pt x="1241757" y="23170"/>
                </a:cubicBezTo>
                <a:cubicBezTo>
                  <a:pt x="1241757" y="10376"/>
                  <a:pt x="1252127" y="4"/>
                  <a:pt x="1264923" y="4"/>
                </a:cubicBezTo>
                <a:close/>
                <a:moveTo>
                  <a:pt x="1087831" y="4"/>
                </a:moveTo>
                <a:cubicBezTo>
                  <a:pt x="1100628" y="4"/>
                  <a:pt x="1110999" y="10376"/>
                  <a:pt x="1110999" y="23170"/>
                </a:cubicBezTo>
                <a:cubicBezTo>
                  <a:pt x="1110999" y="35964"/>
                  <a:pt x="1100628" y="46336"/>
                  <a:pt x="1087831" y="46336"/>
                </a:cubicBezTo>
                <a:cubicBezTo>
                  <a:pt x="1075034" y="46336"/>
                  <a:pt x="1064661" y="35964"/>
                  <a:pt x="1064661" y="23170"/>
                </a:cubicBezTo>
                <a:cubicBezTo>
                  <a:pt x="1064661" y="10376"/>
                  <a:pt x="1075034" y="4"/>
                  <a:pt x="1087831" y="4"/>
                </a:cubicBezTo>
                <a:close/>
                <a:moveTo>
                  <a:pt x="910730" y="4"/>
                </a:moveTo>
                <a:cubicBezTo>
                  <a:pt x="923521" y="4"/>
                  <a:pt x="933893" y="10376"/>
                  <a:pt x="933893" y="23170"/>
                </a:cubicBezTo>
                <a:cubicBezTo>
                  <a:pt x="933893" y="35964"/>
                  <a:pt x="923521" y="46336"/>
                  <a:pt x="910730" y="46336"/>
                </a:cubicBezTo>
                <a:cubicBezTo>
                  <a:pt x="897929" y="46336"/>
                  <a:pt x="887563" y="35964"/>
                  <a:pt x="887563" y="23170"/>
                </a:cubicBezTo>
                <a:cubicBezTo>
                  <a:pt x="887563" y="10376"/>
                  <a:pt x="897929" y="4"/>
                  <a:pt x="910730" y="4"/>
                </a:cubicBezTo>
                <a:close/>
                <a:moveTo>
                  <a:pt x="733632" y="4"/>
                </a:moveTo>
                <a:cubicBezTo>
                  <a:pt x="746426" y="4"/>
                  <a:pt x="756798" y="10376"/>
                  <a:pt x="756798" y="23170"/>
                </a:cubicBezTo>
                <a:cubicBezTo>
                  <a:pt x="756798" y="35964"/>
                  <a:pt x="746426" y="46336"/>
                  <a:pt x="733632" y="46336"/>
                </a:cubicBezTo>
                <a:cubicBezTo>
                  <a:pt x="720838" y="46336"/>
                  <a:pt x="710465" y="35964"/>
                  <a:pt x="710465" y="23170"/>
                </a:cubicBezTo>
                <a:cubicBezTo>
                  <a:pt x="710465" y="10376"/>
                  <a:pt x="720838" y="4"/>
                  <a:pt x="733632" y="4"/>
                </a:cubicBezTo>
                <a:close/>
                <a:moveTo>
                  <a:pt x="556529" y="4"/>
                </a:moveTo>
                <a:cubicBezTo>
                  <a:pt x="569323" y="4"/>
                  <a:pt x="579696" y="10376"/>
                  <a:pt x="579696" y="23170"/>
                </a:cubicBezTo>
                <a:cubicBezTo>
                  <a:pt x="579696" y="35964"/>
                  <a:pt x="569323" y="46336"/>
                  <a:pt x="556529" y="46336"/>
                </a:cubicBezTo>
                <a:cubicBezTo>
                  <a:pt x="543735" y="46336"/>
                  <a:pt x="533364" y="35964"/>
                  <a:pt x="533364" y="23170"/>
                </a:cubicBezTo>
                <a:cubicBezTo>
                  <a:pt x="533364" y="10376"/>
                  <a:pt x="543735" y="4"/>
                  <a:pt x="556529" y="4"/>
                </a:cubicBezTo>
                <a:close/>
                <a:moveTo>
                  <a:pt x="379432" y="4"/>
                </a:moveTo>
                <a:cubicBezTo>
                  <a:pt x="392227" y="4"/>
                  <a:pt x="402597" y="10376"/>
                  <a:pt x="402597" y="23170"/>
                </a:cubicBezTo>
                <a:cubicBezTo>
                  <a:pt x="402597" y="35964"/>
                  <a:pt x="392227" y="46336"/>
                  <a:pt x="379432" y="46336"/>
                </a:cubicBezTo>
                <a:cubicBezTo>
                  <a:pt x="366638" y="46336"/>
                  <a:pt x="356265" y="35964"/>
                  <a:pt x="356265" y="23170"/>
                </a:cubicBezTo>
                <a:cubicBezTo>
                  <a:pt x="356265" y="10376"/>
                  <a:pt x="366638" y="4"/>
                  <a:pt x="379432" y="4"/>
                </a:cubicBezTo>
                <a:close/>
                <a:moveTo>
                  <a:pt x="202330" y="4"/>
                </a:moveTo>
                <a:cubicBezTo>
                  <a:pt x="215124" y="4"/>
                  <a:pt x="225496" y="10376"/>
                  <a:pt x="225496" y="23170"/>
                </a:cubicBezTo>
                <a:cubicBezTo>
                  <a:pt x="225496" y="35964"/>
                  <a:pt x="215124" y="46336"/>
                  <a:pt x="202330" y="46336"/>
                </a:cubicBezTo>
                <a:cubicBezTo>
                  <a:pt x="189536" y="46336"/>
                  <a:pt x="179164" y="35964"/>
                  <a:pt x="179164" y="23170"/>
                </a:cubicBezTo>
                <a:cubicBezTo>
                  <a:pt x="179164" y="10376"/>
                  <a:pt x="189536" y="4"/>
                  <a:pt x="202330" y="4"/>
                </a:cubicBezTo>
                <a:close/>
                <a:moveTo>
                  <a:pt x="25232" y="4"/>
                </a:moveTo>
                <a:cubicBezTo>
                  <a:pt x="38026" y="4"/>
                  <a:pt x="48398" y="10376"/>
                  <a:pt x="48398" y="23170"/>
                </a:cubicBezTo>
                <a:cubicBezTo>
                  <a:pt x="48398" y="35964"/>
                  <a:pt x="38026" y="46336"/>
                  <a:pt x="25232" y="46336"/>
                </a:cubicBezTo>
                <a:cubicBezTo>
                  <a:pt x="12438" y="46336"/>
                  <a:pt x="2066" y="35964"/>
                  <a:pt x="2066" y="23170"/>
                </a:cubicBezTo>
                <a:cubicBezTo>
                  <a:pt x="2066" y="10376"/>
                  <a:pt x="12438" y="4"/>
                  <a:pt x="25232" y="4"/>
                </a:cubicBezTo>
                <a:close/>
                <a:moveTo>
                  <a:pt x="1793613" y="0"/>
                </a:moveTo>
                <a:cubicBezTo>
                  <a:pt x="1806407" y="0"/>
                  <a:pt x="1816779" y="10371"/>
                  <a:pt x="1816779" y="23165"/>
                </a:cubicBezTo>
                <a:cubicBezTo>
                  <a:pt x="1816779" y="35959"/>
                  <a:pt x="1806407" y="46331"/>
                  <a:pt x="1793613" y="46331"/>
                </a:cubicBezTo>
                <a:cubicBezTo>
                  <a:pt x="1780819" y="46331"/>
                  <a:pt x="1770447" y="35959"/>
                  <a:pt x="1770447" y="23165"/>
                </a:cubicBezTo>
                <a:cubicBezTo>
                  <a:pt x="1770447" y="10371"/>
                  <a:pt x="1780819" y="0"/>
                  <a:pt x="1793613" y="0"/>
                </a:cubicBezTo>
                <a:close/>
              </a:path>
            </a:pathLst>
          </a:cu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rgbClr val="FFFFFF"/>
              </a:solidFill>
              <a:latin typeface="Calibri"/>
              <a:ea typeface="Calibri"/>
              <a:cs typeface="Calibri"/>
              <a:sym typeface="Calibri"/>
            </a:endParaRPr>
          </a:p>
        </p:txBody>
      </p:sp>
      <p:sp>
        <p:nvSpPr>
          <p:cNvPr id="100" name="Google Shape;100;p5"/>
          <p:cNvSpPr/>
          <p:nvPr/>
        </p:nvSpPr>
        <p:spPr>
          <a:xfrm>
            <a:off x="4592706" y="4438238"/>
            <a:ext cx="835931" cy="581360"/>
          </a:xfrm>
          <a:custGeom>
            <a:avLst/>
            <a:gdLst/>
            <a:ahLst/>
            <a:cxnLst/>
            <a:rect l="l" t="t" r="r" b="b"/>
            <a:pathLst>
              <a:path w="1114574" h="775147" extrusionOk="0">
                <a:moveTo>
                  <a:pt x="562715" y="728814"/>
                </a:moveTo>
                <a:cubicBezTo>
                  <a:pt x="575508" y="728814"/>
                  <a:pt x="585880" y="739186"/>
                  <a:pt x="585880" y="751981"/>
                </a:cubicBezTo>
                <a:cubicBezTo>
                  <a:pt x="585880" y="764775"/>
                  <a:pt x="575508" y="775147"/>
                  <a:pt x="562715" y="775147"/>
                </a:cubicBezTo>
                <a:cubicBezTo>
                  <a:pt x="549922" y="775147"/>
                  <a:pt x="539550" y="764775"/>
                  <a:pt x="539550" y="751981"/>
                </a:cubicBezTo>
                <a:cubicBezTo>
                  <a:pt x="539550" y="739186"/>
                  <a:pt x="549922" y="728814"/>
                  <a:pt x="562715" y="728814"/>
                </a:cubicBezTo>
                <a:close/>
                <a:moveTo>
                  <a:pt x="385617" y="728814"/>
                </a:moveTo>
                <a:cubicBezTo>
                  <a:pt x="398412" y="728814"/>
                  <a:pt x="408783" y="739186"/>
                  <a:pt x="408783" y="751981"/>
                </a:cubicBezTo>
                <a:cubicBezTo>
                  <a:pt x="408783" y="764775"/>
                  <a:pt x="398412" y="775147"/>
                  <a:pt x="385617" y="775147"/>
                </a:cubicBezTo>
                <a:cubicBezTo>
                  <a:pt x="372822" y="775147"/>
                  <a:pt x="362450" y="764775"/>
                  <a:pt x="362450" y="751981"/>
                </a:cubicBezTo>
                <a:cubicBezTo>
                  <a:pt x="362450" y="739186"/>
                  <a:pt x="372822" y="728814"/>
                  <a:pt x="385617" y="728814"/>
                </a:cubicBezTo>
                <a:close/>
                <a:moveTo>
                  <a:pt x="208527" y="728814"/>
                </a:moveTo>
                <a:cubicBezTo>
                  <a:pt x="221322" y="728814"/>
                  <a:pt x="231693" y="739186"/>
                  <a:pt x="231693" y="751981"/>
                </a:cubicBezTo>
                <a:cubicBezTo>
                  <a:pt x="231693" y="764775"/>
                  <a:pt x="221322" y="775147"/>
                  <a:pt x="208527" y="775147"/>
                </a:cubicBezTo>
                <a:cubicBezTo>
                  <a:pt x="195729" y="775147"/>
                  <a:pt x="185355" y="764775"/>
                  <a:pt x="185355" y="751981"/>
                </a:cubicBezTo>
                <a:cubicBezTo>
                  <a:pt x="185355" y="739186"/>
                  <a:pt x="195729" y="728814"/>
                  <a:pt x="208527" y="728814"/>
                </a:cubicBezTo>
                <a:close/>
                <a:moveTo>
                  <a:pt x="31424" y="728814"/>
                </a:moveTo>
                <a:cubicBezTo>
                  <a:pt x="44214" y="728814"/>
                  <a:pt x="54587" y="739186"/>
                  <a:pt x="54587" y="751981"/>
                </a:cubicBezTo>
                <a:cubicBezTo>
                  <a:pt x="54587" y="764775"/>
                  <a:pt x="44214" y="775147"/>
                  <a:pt x="31424" y="775147"/>
                </a:cubicBezTo>
                <a:cubicBezTo>
                  <a:pt x="18625" y="775147"/>
                  <a:pt x="8256" y="764775"/>
                  <a:pt x="8256" y="751981"/>
                </a:cubicBezTo>
                <a:cubicBezTo>
                  <a:pt x="8256" y="739186"/>
                  <a:pt x="18625" y="728814"/>
                  <a:pt x="31424" y="728814"/>
                </a:cubicBezTo>
                <a:close/>
                <a:moveTo>
                  <a:pt x="739805" y="728813"/>
                </a:moveTo>
                <a:cubicBezTo>
                  <a:pt x="752603" y="728813"/>
                  <a:pt x="762977" y="739186"/>
                  <a:pt x="762977" y="751981"/>
                </a:cubicBezTo>
                <a:cubicBezTo>
                  <a:pt x="762977" y="764775"/>
                  <a:pt x="752603" y="775147"/>
                  <a:pt x="739805" y="775147"/>
                </a:cubicBezTo>
                <a:cubicBezTo>
                  <a:pt x="727009" y="775147"/>
                  <a:pt x="716633" y="764775"/>
                  <a:pt x="716633" y="751981"/>
                </a:cubicBezTo>
                <a:cubicBezTo>
                  <a:pt x="716633" y="739186"/>
                  <a:pt x="727009" y="728813"/>
                  <a:pt x="739805" y="728813"/>
                </a:cubicBezTo>
                <a:close/>
                <a:moveTo>
                  <a:pt x="1091408" y="728809"/>
                </a:moveTo>
                <a:cubicBezTo>
                  <a:pt x="1104202" y="728809"/>
                  <a:pt x="1114574" y="739181"/>
                  <a:pt x="1114574" y="751975"/>
                </a:cubicBezTo>
                <a:cubicBezTo>
                  <a:pt x="1114574" y="764769"/>
                  <a:pt x="1104202" y="775142"/>
                  <a:pt x="1091408" y="775142"/>
                </a:cubicBezTo>
                <a:cubicBezTo>
                  <a:pt x="1078614" y="775142"/>
                  <a:pt x="1068242" y="764769"/>
                  <a:pt x="1068242" y="751975"/>
                </a:cubicBezTo>
                <a:cubicBezTo>
                  <a:pt x="1068242" y="739181"/>
                  <a:pt x="1078614" y="728809"/>
                  <a:pt x="1091408" y="728809"/>
                </a:cubicBezTo>
                <a:close/>
                <a:moveTo>
                  <a:pt x="914309" y="728809"/>
                </a:moveTo>
                <a:cubicBezTo>
                  <a:pt x="927103" y="728809"/>
                  <a:pt x="937475" y="739181"/>
                  <a:pt x="937475" y="751975"/>
                </a:cubicBezTo>
                <a:cubicBezTo>
                  <a:pt x="937475" y="764769"/>
                  <a:pt x="927103" y="775142"/>
                  <a:pt x="914309" y="775142"/>
                </a:cubicBezTo>
                <a:cubicBezTo>
                  <a:pt x="901515" y="775142"/>
                  <a:pt x="891143" y="764769"/>
                  <a:pt x="891143" y="751975"/>
                </a:cubicBezTo>
                <a:cubicBezTo>
                  <a:pt x="891143" y="739181"/>
                  <a:pt x="901515" y="728809"/>
                  <a:pt x="914309" y="728809"/>
                </a:cubicBezTo>
                <a:close/>
                <a:moveTo>
                  <a:pt x="731544" y="534742"/>
                </a:moveTo>
                <a:cubicBezTo>
                  <a:pt x="744345" y="534742"/>
                  <a:pt x="754719" y="545113"/>
                  <a:pt x="754719" y="557907"/>
                </a:cubicBezTo>
                <a:cubicBezTo>
                  <a:pt x="754719" y="570701"/>
                  <a:pt x="744345" y="581073"/>
                  <a:pt x="731544" y="581073"/>
                </a:cubicBezTo>
                <a:cubicBezTo>
                  <a:pt x="718748" y="581073"/>
                  <a:pt x="708374" y="570701"/>
                  <a:pt x="708374" y="557907"/>
                </a:cubicBezTo>
                <a:cubicBezTo>
                  <a:pt x="708374" y="545113"/>
                  <a:pt x="718748" y="534742"/>
                  <a:pt x="731544" y="534742"/>
                </a:cubicBezTo>
                <a:close/>
                <a:moveTo>
                  <a:pt x="554460" y="534742"/>
                </a:moveTo>
                <a:cubicBezTo>
                  <a:pt x="567253" y="534742"/>
                  <a:pt x="577624" y="545114"/>
                  <a:pt x="577624" y="557907"/>
                </a:cubicBezTo>
                <a:cubicBezTo>
                  <a:pt x="577624" y="570701"/>
                  <a:pt x="567253" y="581073"/>
                  <a:pt x="554460" y="581073"/>
                </a:cubicBezTo>
                <a:cubicBezTo>
                  <a:pt x="541665" y="581073"/>
                  <a:pt x="531294" y="570701"/>
                  <a:pt x="531294" y="557907"/>
                </a:cubicBezTo>
                <a:cubicBezTo>
                  <a:pt x="531294" y="545114"/>
                  <a:pt x="541665" y="534742"/>
                  <a:pt x="554460" y="534742"/>
                </a:cubicBezTo>
                <a:close/>
                <a:moveTo>
                  <a:pt x="377361" y="534742"/>
                </a:moveTo>
                <a:cubicBezTo>
                  <a:pt x="390154" y="534742"/>
                  <a:pt x="400527" y="545114"/>
                  <a:pt x="400527" y="557907"/>
                </a:cubicBezTo>
                <a:cubicBezTo>
                  <a:pt x="400527" y="570701"/>
                  <a:pt x="390154" y="581073"/>
                  <a:pt x="377361" y="581073"/>
                </a:cubicBezTo>
                <a:cubicBezTo>
                  <a:pt x="364566" y="581073"/>
                  <a:pt x="354196" y="570701"/>
                  <a:pt x="354196" y="557907"/>
                </a:cubicBezTo>
                <a:cubicBezTo>
                  <a:pt x="354196" y="545114"/>
                  <a:pt x="364566" y="534742"/>
                  <a:pt x="377361" y="534742"/>
                </a:cubicBezTo>
                <a:close/>
                <a:moveTo>
                  <a:pt x="200268" y="534742"/>
                </a:moveTo>
                <a:cubicBezTo>
                  <a:pt x="213065" y="534742"/>
                  <a:pt x="223437" y="545114"/>
                  <a:pt x="223437" y="557907"/>
                </a:cubicBezTo>
                <a:cubicBezTo>
                  <a:pt x="223437" y="570701"/>
                  <a:pt x="213065" y="581073"/>
                  <a:pt x="200268" y="581073"/>
                </a:cubicBezTo>
                <a:cubicBezTo>
                  <a:pt x="187472" y="581073"/>
                  <a:pt x="177095" y="570701"/>
                  <a:pt x="177095" y="557907"/>
                </a:cubicBezTo>
                <a:cubicBezTo>
                  <a:pt x="177095" y="545114"/>
                  <a:pt x="187472" y="534742"/>
                  <a:pt x="200268" y="534742"/>
                </a:cubicBezTo>
                <a:close/>
                <a:moveTo>
                  <a:pt x="23166" y="534742"/>
                </a:moveTo>
                <a:cubicBezTo>
                  <a:pt x="35960" y="534742"/>
                  <a:pt x="46330" y="545114"/>
                  <a:pt x="46330" y="557907"/>
                </a:cubicBezTo>
                <a:cubicBezTo>
                  <a:pt x="46330" y="570701"/>
                  <a:pt x="35960" y="581073"/>
                  <a:pt x="23166" y="581073"/>
                </a:cubicBezTo>
                <a:cubicBezTo>
                  <a:pt x="10370" y="581073"/>
                  <a:pt x="0" y="570701"/>
                  <a:pt x="0" y="557907"/>
                </a:cubicBezTo>
                <a:cubicBezTo>
                  <a:pt x="0" y="545114"/>
                  <a:pt x="10370" y="534742"/>
                  <a:pt x="23166" y="534742"/>
                </a:cubicBezTo>
                <a:close/>
                <a:moveTo>
                  <a:pt x="1083151" y="534737"/>
                </a:moveTo>
                <a:cubicBezTo>
                  <a:pt x="1095945" y="534737"/>
                  <a:pt x="1106317" y="545109"/>
                  <a:pt x="1106317" y="557902"/>
                </a:cubicBezTo>
                <a:cubicBezTo>
                  <a:pt x="1106317" y="570696"/>
                  <a:pt x="1095945" y="581068"/>
                  <a:pt x="1083151" y="581068"/>
                </a:cubicBezTo>
                <a:cubicBezTo>
                  <a:pt x="1070357" y="581068"/>
                  <a:pt x="1059985" y="570696"/>
                  <a:pt x="1059985" y="557902"/>
                </a:cubicBezTo>
                <a:cubicBezTo>
                  <a:pt x="1059985" y="545109"/>
                  <a:pt x="1070357" y="534737"/>
                  <a:pt x="1083151" y="534737"/>
                </a:cubicBezTo>
                <a:close/>
                <a:moveTo>
                  <a:pt x="906052" y="534737"/>
                </a:moveTo>
                <a:cubicBezTo>
                  <a:pt x="918846" y="534737"/>
                  <a:pt x="929218" y="545109"/>
                  <a:pt x="929218" y="557903"/>
                </a:cubicBezTo>
                <a:cubicBezTo>
                  <a:pt x="929218" y="570696"/>
                  <a:pt x="918846" y="581068"/>
                  <a:pt x="906052" y="581068"/>
                </a:cubicBezTo>
                <a:cubicBezTo>
                  <a:pt x="893258" y="581068"/>
                  <a:pt x="882886" y="570696"/>
                  <a:pt x="882886" y="557903"/>
                </a:cubicBezTo>
                <a:cubicBezTo>
                  <a:pt x="882886" y="545109"/>
                  <a:pt x="893258" y="534737"/>
                  <a:pt x="906052" y="534737"/>
                </a:cubicBezTo>
                <a:close/>
                <a:moveTo>
                  <a:pt x="733610" y="363379"/>
                </a:moveTo>
                <a:cubicBezTo>
                  <a:pt x="746408" y="363379"/>
                  <a:pt x="756783" y="373750"/>
                  <a:pt x="756783" y="386544"/>
                </a:cubicBezTo>
                <a:cubicBezTo>
                  <a:pt x="756783" y="399338"/>
                  <a:pt x="746408" y="409710"/>
                  <a:pt x="733610" y="409710"/>
                </a:cubicBezTo>
                <a:cubicBezTo>
                  <a:pt x="720813" y="409710"/>
                  <a:pt x="710439" y="399338"/>
                  <a:pt x="710439" y="386544"/>
                </a:cubicBezTo>
                <a:cubicBezTo>
                  <a:pt x="710439" y="373750"/>
                  <a:pt x="720813" y="363379"/>
                  <a:pt x="733610" y="363379"/>
                </a:cubicBezTo>
                <a:close/>
                <a:moveTo>
                  <a:pt x="556523" y="363379"/>
                </a:moveTo>
                <a:cubicBezTo>
                  <a:pt x="569317" y="363379"/>
                  <a:pt x="579689" y="373750"/>
                  <a:pt x="579689" y="386544"/>
                </a:cubicBezTo>
                <a:cubicBezTo>
                  <a:pt x="579689" y="399338"/>
                  <a:pt x="569317" y="409710"/>
                  <a:pt x="556523" y="409710"/>
                </a:cubicBezTo>
                <a:cubicBezTo>
                  <a:pt x="543730" y="409710"/>
                  <a:pt x="533358" y="399338"/>
                  <a:pt x="533358" y="386544"/>
                </a:cubicBezTo>
                <a:cubicBezTo>
                  <a:pt x="533358" y="373750"/>
                  <a:pt x="543730" y="363379"/>
                  <a:pt x="556523" y="363379"/>
                </a:cubicBezTo>
                <a:close/>
                <a:moveTo>
                  <a:pt x="379424" y="363379"/>
                </a:moveTo>
                <a:cubicBezTo>
                  <a:pt x="392219" y="363379"/>
                  <a:pt x="402590" y="373750"/>
                  <a:pt x="402590" y="386544"/>
                </a:cubicBezTo>
                <a:cubicBezTo>
                  <a:pt x="402590" y="399338"/>
                  <a:pt x="392219" y="409710"/>
                  <a:pt x="379424" y="409710"/>
                </a:cubicBezTo>
                <a:cubicBezTo>
                  <a:pt x="366630" y="409710"/>
                  <a:pt x="356258" y="399338"/>
                  <a:pt x="356258" y="386544"/>
                </a:cubicBezTo>
                <a:cubicBezTo>
                  <a:pt x="356258" y="373750"/>
                  <a:pt x="366630" y="363379"/>
                  <a:pt x="379424" y="363379"/>
                </a:cubicBezTo>
                <a:close/>
                <a:moveTo>
                  <a:pt x="202333" y="363379"/>
                </a:moveTo>
                <a:cubicBezTo>
                  <a:pt x="215130" y="363379"/>
                  <a:pt x="225502" y="373750"/>
                  <a:pt x="225502" y="386544"/>
                </a:cubicBezTo>
                <a:cubicBezTo>
                  <a:pt x="225502" y="399338"/>
                  <a:pt x="215130" y="409710"/>
                  <a:pt x="202333" y="409710"/>
                </a:cubicBezTo>
                <a:cubicBezTo>
                  <a:pt x="189536" y="409710"/>
                  <a:pt x="179163" y="399338"/>
                  <a:pt x="179163" y="386544"/>
                </a:cubicBezTo>
                <a:cubicBezTo>
                  <a:pt x="179163" y="373750"/>
                  <a:pt x="189536" y="363379"/>
                  <a:pt x="202333" y="363379"/>
                </a:cubicBezTo>
                <a:close/>
                <a:moveTo>
                  <a:pt x="25233" y="363379"/>
                </a:moveTo>
                <a:cubicBezTo>
                  <a:pt x="38024" y="363379"/>
                  <a:pt x="48396" y="373750"/>
                  <a:pt x="48396" y="386544"/>
                </a:cubicBezTo>
                <a:cubicBezTo>
                  <a:pt x="48396" y="399338"/>
                  <a:pt x="38024" y="409710"/>
                  <a:pt x="25233" y="409710"/>
                </a:cubicBezTo>
                <a:cubicBezTo>
                  <a:pt x="12434" y="409710"/>
                  <a:pt x="2067" y="399338"/>
                  <a:pt x="2067" y="386544"/>
                </a:cubicBezTo>
                <a:cubicBezTo>
                  <a:pt x="2067" y="373750"/>
                  <a:pt x="12434" y="363379"/>
                  <a:pt x="25233" y="363379"/>
                </a:cubicBezTo>
                <a:close/>
                <a:moveTo>
                  <a:pt x="1085215" y="363373"/>
                </a:moveTo>
                <a:cubicBezTo>
                  <a:pt x="1098009" y="363373"/>
                  <a:pt x="1108381" y="373745"/>
                  <a:pt x="1108381" y="386539"/>
                </a:cubicBezTo>
                <a:cubicBezTo>
                  <a:pt x="1108381" y="399334"/>
                  <a:pt x="1098009" y="409705"/>
                  <a:pt x="1085215" y="409705"/>
                </a:cubicBezTo>
                <a:cubicBezTo>
                  <a:pt x="1072421" y="409705"/>
                  <a:pt x="1062049" y="399334"/>
                  <a:pt x="1062049" y="386539"/>
                </a:cubicBezTo>
                <a:cubicBezTo>
                  <a:pt x="1062049" y="373745"/>
                  <a:pt x="1072421" y="363373"/>
                  <a:pt x="1085215" y="363373"/>
                </a:cubicBezTo>
                <a:close/>
                <a:moveTo>
                  <a:pt x="908116" y="363373"/>
                </a:moveTo>
                <a:cubicBezTo>
                  <a:pt x="920910" y="363373"/>
                  <a:pt x="931282" y="373745"/>
                  <a:pt x="931282" y="386539"/>
                </a:cubicBezTo>
                <a:cubicBezTo>
                  <a:pt x="931282" y="399334"/>
                  <a:pt x="920910" y="409705"/>
                  <a:pt x="908116" y="409705"/>
                </a:cubicBezTo>
                <a:cubicBezTo>
                  <a:pt x="895322" y="409705"/>
                  <a:pt x="884950" y="399334"/>
                  <a:pt x="884950" y="386539"/>
                </a:cubicBezTo>
                <a:cubicBezTo>
                  <a:pt x="884950" y="373745"/>
                  <a:pt x="895322" y="363373"/>
                  <a:pt x="908116" y="363373"/>
                </a:cubicBezTo>
                <a:close/>
                <a:moveTo>
                  <a:pt x="733610" y="171367"/>
                </a:moveTo>
                <a:cubicBezTo>
                  <a:pt x="746410" y="171367"/>
                  <a:pt x="756784" y="181739"/>
                  <a:pt x="756784" y="194532"/>
                </a:cubicBezTo>
                <a:cubicBezTo>
                  <a:pt x="756784" y="207326"/>
                  <a:pt x="746410" y="217698"/>
                  <a:pt x="733610" y="217698"/>
                </a:cubicBezTo>
                <a:cubicBezTo>
                  <a:pt x="720813" y="217698"/>
                  <a:pt x="710439" y="207326"/>
                  <a:pt x="710439" y="194532"/>
                </a:cubicBezTo>
                <a:cubicBezTo>
                  <a:pt x="710439" y="181739"/>
                  <a:pt x="720813" y="171367"/>
                  <a:pt x="733610" y="171367"/>
                </a:cubicBezTo>
                <a:close/>
                <a:moveTo>
                  <a:pt x="556524" y="171367"/>
                </a:moveTo>
                <a:cubicBezTo>
                  <a:pt x="569319" y="171367"/>
                  <a:pt x="579689" y="181739"/>
                  <a:pt x="579689" y="194533"/>
                </a:cubicBezTo>
                <a:cubicBezTo>
                  <a:pt x="579689" y="207327"/>
                  <a:pt x="569319" y="217698"/>
                  <a:pt x="556524" y="217698"/>
                </a:cubicBezTo>
                <a:cubicBezTo>
                  <a:pt x="543730" y="217698"/>
                  <a:pt x="533359" y="207327"/>
                  <a:pt x="533359" y="194533"/>
                </a:cubicBezTo>
                <a:cubicBezTo>
                  <a:pt x="533359" y="181739"/>
                  <a:pt x="543730" y="171367"/>
                  <a:pt x="556524" y="171367"/>
                </a:cubicBezTo>
                <a:close/>
                <a:moveTo>
                  <a:pt x="379425" y="171367"/>
                </a:moveTo>
                <a:cubicBezTo>
                  <a:pt x="392219" y="171367"/>
                  <a:pt x="402592" y="181739"/>
                  <a:pt x="402592" y="194533"/>
                </a:cubicBezTo>
                <a:cubicBezTo>
                  <a:pt x="402592" y="207327"/>
                  <a:pt x="392219" y="217698"/>
                  <a:pt x="379425" y="217698"/>
                </a:cubicBezTo>
                <a:cubicBezTo>
                  <a:pt x="366630" y="217698"/>
                  <a:pt x="356258" y="207327"/>
                  <a:pt x="356258" y="194533"/>
                </a:cubicBezTo>
                <a:cubicBezTo>
                  <a:pt x="356258" y="181739"/>
                  <a:pt x="366630" y="171367"/>
                  <a:pt x="379425" y="171367"/>
                </a:cubicBezTo>
                <a:close/>
                <a:moveTo>
                  <a:pt x="202334" y="171367"/>
                </a:moveTo>
                <a:cubicBezTo>
                  <a:pt x="215130" y="171367"/>
                  <a:pt x="225502" y="181739"/>
                  <a:pt x="225502" y="194533"/>
                </a:cubicBezTo>
                <a:cubicBezTo>
                  <a:pt x="225502" y="207327"/>
                  <a:pt x="215130" y="217699"/>
                  <a:pt x="202334" y="217699"/>
                </a:cubicBezTo>
                <a:cubicBezTo>
                  <a:pt x="189536" y="217699"/>
                  <a:pt x="179163" y="207327"/>
                  <a:pt x="179163" y="194533"/>
                </a:cubicBezTo>
                <a:cubicBezTo>
                  <a:pt x="179163" y="181739"/>
                  <a:pt x="189536" y="171367"/>
                  <a:pt x="202334" y="171367"/>
                </a:cubicBezTo>
                <a:close/>
                <a:moveTo>
                  <a:pt x="25233" y="171367"/>
                </a:moveTo>
                <a:cubicBezTo>
                  <a:pt x="38027" y="171367"/>
                  <a:pt x="48396" y="181739"/>
                  <a:pt x="48396" y="194533"/>
                </a:cubicBezTo>
                <a:cubicBezTo>
                  <a:pt x="48396" y="207327"/>
                  <a:pt x="38027" y="217699"/>
                  <a:pt x="25233" y="217699"/>
                </a:cubicBezTo>
                <a:cubicBezTo>
                  <a:pt x="12434" y="217699"/>
                  <a:pt x="2067" y="207327"/>
                  <a:pt x="2067" y="194533"/>
                </a:cubicBezTo>
                <a:cubicBezTo>
                  <a:pt x="2067" y="181739"/>
                  <a:pt x="12434" y="171367"/>
                  <a:pt x="25233" y="171367"/>
                </a:cubicBezTo>
                <a:close/>
                <a:moveTo>
                  <a:pt x="1085215" y="171362"/>
                </a:moveTo>
                <a:cubicBezTo>
                  <a:pt x="1098009" y="171362"/>
                  <a:pt x="1108381" y="181734"/>
                  <a:pt x="1108381" y="194528"/>
                </a:cubicBezTo>
                <a:cubicBezTo>
                  <a:pt x="1108381" y="207322"/>
                  <a:pt x="1098009" y="217694"/>
                  <a:pt x="1085215" y="217694"/>
                </a:cubicBezTo>
                <a:cubicBezTo>
                  <a:pt x="1072421" y="217694"/>
                  <a:pt x="1062049" y="207322"/>
                  <a:pt x="1062049" y="194528"/>
                </a:cubicBezTo>
                <a:cubicBezTo>
                  <a:pt x="1062049" y="181734"/>
                  <a:pt x="1072421" y="171362"/>
                  <a:pt x="1085215" y="171362"/>
                </a:cubicBezTo>
                <a:close/>
                <a:moveTo>
                  <a:pt x="908116" y="171362"/>
                </a:moveTo>
                <a:cubicBezTo>
                  <a:pt x="920910" y="171362"/>
                  <a:pt x="931282" y="181734"/>
                  <a:pt x="931282" y="194528"/>
                </a:cubicBezTo>
                <a:cubicBezTo>
                  <a:pt x="931282" y="207322"/>
                  <a:pt x="920910" y="217694"/>
                  <a:pt x="908116" y="217694"/>
                </a:cubicBezTo>
                <a:cubicBezTo>
                  <a:pt x="895322" y="217694"/>
                  <a:pt x="884950" y="207322"/>
                  <a:pt x="884950" y="194528"/>
                </a:cubicBezTo>
                <a:cubicBezTo>
                  <a:pt x="884950" y="181734"/>
                  <a:pt x="895322" y="171362"/>
                  <a:pt x="908116" y="171362"/>
                </a:cubicBezTo>
                <a:close/>
                <a:moveTo>
                  <a:pt x="735676" y="4"/>
                </a:moveTo>
                <a:cubicBezTo>
                  <a:pt x="748475" y="4"/>
                  <a:pt x="758849" y="10376"/>
                  <a:pt x="758849" y="23170"/>
                </a:cubicBezTo>
                <a:cubicBezTo>
                  <a:pt x="758849" y="35964"/>
                  <a:pt x="748475" y="46336"/>
                  <a:pt x="735676" y="46336"/>
                </a:cubicBezTo>
                <a:cubicBezTo>
                  <a:pt x="722879" y="46336"/>
                  <a:pt x="712504" y="35964"/>
                  <a:pt x="712504" y="23170"/>
                </a:cubicBezTo>
                <a:cubicBezTo>
                  <a:pt x="712504" y="10376"/>
                  <a:pt x="722879" y="4"/>
                  <a:pt x="735676" y="4"/>
                </a:cubicBezTo>
                <a:close/>
                <a:moveTo>
                  <a:pt x="558589" y="4"/>
                </a:moveTo>
                <a:cubicBezTo>
                  <a:pt x="571384" y="4"/>
                  <a:pt x="581753" y="10376"/>
                  <a:pt x="581753" y="23170"/>
                </a:cubicBezTo>
                <a:cubicBezTo>
                  <a:pt x="581753" y="35964"/>
                  <a:pt x="571384" y="46336"/>
                  <a:pt x="558589" y="46336"/>
                </a:cubicBezTo>
                <a:cubicBezTo>
                  <a:pt x="545797" y="46336"/>
                  <a:pt x="535424" y="35964"/>
                  <a:pt x="535424" y="23170"/>
                </a:cubicBezTo>
                <a:cubicBezTo>
                  <a:pt x="535424" y="10376"/>
                  <a:pt x="545797" y="4"/>
                  <a:pt x="558589" y="4"/>
                </a:cubicBezTo>
                <a:close/>
                <a:moveTo>
                  <a:pt x="381491" y="4"/>
                </a:moveTo>
                <a:cubicBezTo>
                  <a:pt x="394285" y="4"/>
                  <a:pt x="404657" y="10376"/>
                  <a:pt x="404657" y="23170"/>
                </a:cubicBezTo>
                <a:cubicBezTo>
                  <a:pt x="404657" y="35964"/>
                  <a:pt x="394285" y="46336"/>
                  <a:pt x="381491" y="46336"/>
                </a:cubicBezTo>
                <a:cubicBezTo>
                  <a:pt x="368695" y="46336"/>
                  <a:pt x="358325" y="35964"/>
                  <a:pt x="358325" y="23170"/>
                </a:cubicBezTo>
                <a:cubicBezTo>
                  <a:pt x="358325" y="10376"/>
                  <a:pt x="368695" y="4"/>
                  <a:pt x="381491" y="4"/>
                </a:cubicBezTo>
                <a:close/>
                <a:moveTo>
                  <a:pt x="204399" y="4"/>
                </a:moveTo>
                <a:cubicBezTo>
                  <a:pt x="217196" y="4"/>
                  <a:pt x="227567" y="10376"/>
                  <a:pt x="227567" y="23170"/>
                </a:cubicBezTo>
                <a:cubicBezTo>
                  <a:pt x="227567" y="35964"/>
                  <a:pt x="217196" y="46336"/>
                  <a:pt x="204399" y="46336"/>
                </a:cubicBezTo>
                <a:cubicBezTo>
                  <a:pt x="191602" y="46336"/>
                  <a:pt x="181229" y="35964"/>
                  <a:pt x="181229" y="23170"/>
                </a:cubicBezTo>
                <a:cubicBezTo>
                  <a:pt x="181229" y="10376"/>
                  <a:pt x="191602" y="4"/>
                  <a:pt x="204399" y="4"/>
                </a:cubicBezTo>
                <a:close/>
                <a:moveTo>
                  <a:pt x="27298" y="4"/>
                </a:moveTo>
                <a:cubicBezTo>
                  <a:pt x="40089" y="4"/>
                  <a:pt x="50461" y="10376"/>
                  <a:pt x="50461" y="23170"/>
                </a:cubicBezTo>
                <a:cubicBezTo>
                  <a:pt x="50461" y="35964"/>
                  <a:pt x="40089" y="46336"/>
                  <a:pt x="27298" y="46336"/>
                </a:cubicBezTo>
                <a:cubicBezTo>
                  <a:pt x="14497" y="46336"/>
                  <a:pt x="4131" y="35964"/>
                  <a:pt x="4131" y="23170"/>
                </a:cubicBezTo>
                <a:cubicBezTo>
                  <a:pt x="4131" y="10376"/>
                  <a:pt x="14497" y="4"/>
                  <a:pt x="27298" y="4"/>
                </a:cubicBezTo>
                <a:close/>
                <a:moveTo>
                  <a:pt x="1087280" y="0"/>
                </a:moveTo>
                <a:cubicBezTo>
                  <a:pt x="1100074" y="0"/>
                  <a:pt x="1110446" y="10371"/>
                  <a:pt x="1110446" y="23165"/>
                </a:cubicBezTo>
                <a:cubicBezTo>
                  <a:pt x="1110446" y="35959"/>
                  <a:pt x="1100074" y="46331"/>
                  <a:pt x="1087280" y="46331"/>
                </a:cubicBezTo>
                <a:cubicBezTo>
                  <a:pt x="1074486" y="46331"/>
                  <a:pt x="1064114" y="35959"/>
                  <a:pt x="1064114" y="23165"/>
                </a:cubicBezTo>
                <a:cubicBezTo>
                  <a:pt x="1064114" y="10371"/>
                  <a:pt x="1074486" y="0"/>
                  <a:pt x="1087280" y="0"/>
                </a:cubicBezTo>
                <a:close/>
                <a:moveTo>
                  <a:pt x="910181" y="0"/>
                </a:moveTo>
                <a:cubicBezTo>
                  <a:pt x="922975" y="0"/>
                  <a:pt x="933347" y="10371"/>
                  <a:pt x="933347" y="23165"/>
                </a:cubicBezTo>
                <a:cubicBezTo>
                  <a:pt x="933347" y="35959"/>
                  <a:pt x="922975" y="46331"/>
                  <a:pt x="910181" y="46331"/>
                </a:cubicBezTo>
                <a:cubicBezTo>
                  <a:pt x="897387" y="46331"/>
                  <a:pt x="887015" y="35959"/>
                  <a:pt x="887015" y="23165"/>
                </a:cubicBezTo>
                <a:cubicBezTo>
                  <a:pt x="887015" y="10371"/>
                  <a:pt x="897387" y="0"/>
                  <a:pt x="910181" y="0"/>
                </a:cubicBezTo>
                <a:close/>
              </a:path>
            </a:pathLst>
          </a:custGeom>
          <a:solidFill>
            <a:schemeClr val="accen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rgbClr val="FFFFFF"/>
              </a:solidFill>
              <a:latin typeface="Calibri"/>
              <a:ea typeface="Calibri"/>
              <a:cs typeface="Calibri"/>
              <a:sym typeface="Calibri"/>
            </a:endParaRPr>
          </a:p>
        </p:txBody>
      </p:sp>
      <p:sp>
        <p:nvSpPr>
          <p:cNvPr id="101" name="Google Shape;101;p5"/>
          <p:cNvSpPr/>
          <p:nvPr/>
        </p:nvSpPr>
        <p:spPr>
          <a:xfrm>
            <a:off x="4211165" y="4747774"/>
            <a:ext cx="185175" cy="185175"/>
          </a:xfrm>
          <a:prstGeom prst="ellipse">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350">
              <a:solidFill>
                <a:srgbClr val="FFFFFF"/>
              </a:solidFill>
              <a:latin typeface="Calibri"/>
              <a:ea typeface="Calibri"/>
              <a:cs typeface="Calibri"/>
              <a:sym typeface="Calibri"/>
            </a:endParaRPr>
          </a:p>
        </p:txBody>
      </p:sp>
      <p:sp>
        <p:nvSpPr>
          <p:cNvPr id="102" name="Google Shape;102;p5"/>
          <p:cNvSpPr/>
          <p:nvPr/>
        </p:nvSpPr>
        <p:spPr>
          <a:xfrm rot="2662362">
            <a:off x="-32038" y="341599"/>
            <a:ext cx="761810" cy="375008"/>
          </a:xfrm>
          <a:custGeom>
            <a:avLst/>
            <a:gdLst/>
            <a:ahLst/>
            <a:cxnLst/>
            <a:rect l="l" t="t" r="r" b="b"/>
            <a:pathLst>
              <a:path w="1048464" h="541820" extrusionOk="0">
                <a:moveTo>
                  <a:pt x="1048464" y="5694"/>
                </a:moveTo>
                <a:cubicBezTo>
                  <a:pt x="1048464" y="196064"/>
                  <a:pt x="949752" y="372157"/>
                  <a:pt x="789116" y="468347"/>
                </a:cubicBezTo>
                <a:cubicBezTo>
                  <a:pt x="623738" y="567377"/>
                  <a:pt x="418701" y="566225"/>
                  <a:pt x="254396" y="465344"/>
                </a:cubicBezTo>
                <a:cubicBezTo>
                  <a:pt x="94860" y="367391"/>
                  <a:pt x="-1947" y="190290"/>
                  <a:pt x="30" y="0"/>
                </a:cubicBezTo>
              </a:path>
            </a:pathLst>
          </a:custGeom>
          <a:noFill/>
          <a:ln w="28575"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350">
              <a:solidFill>
                <a:srgbClr val="FFFFFF"/>
              </a:solidFill>
              <a:latin typeface="Calibri"/>
              <a:ea typeface="Calibri"/>
              <a:cs typeface="Calibri"/>
              <a:sym typeface="Calibri"/>
            </a:endParaRPr>
          </a:p>
        </p:txBody>
      </p:sp>
      <p:sp>
        <p:nvSpPr>
          <p:cNvPr id="103" name="Google Shape;103;p5"/>
          <p:cNvSpPr/>
          <p:nvPr/>
        </p:nvSpPr>
        <p:spPr>
          <a:xfrm rot="-5400000">
            <a:off x="481223" y="4421426"/>
            <a:ext cx="227475" cy="779625"/>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SzPts val="1800"/>
              <a:buNone/>
            </a:pPr>
            <a:endParaRPr sz="1350">
              <a:solidFill>
                <a:srgbClr val="FFFFFF"/>
              </a:solidFill>
              <a:latin typeface="Calibri"/>
              <a:ea typeface="Calibri"/>
              <a:cs typeface="Calibri"/>
              <a:sym typeface="Calibri"/>
            </a:endParaRPr>
          </a:p>
        </p:txBody>
      </p:sp>
      <p:sp>
        <p:nvSpPr>
          <p:cNvPr id="104" name="Google Shape;104;p5"/>
          <p:cNvSpPr/>
          <p:nvPr/>
        </p:nvSpPr>
        <p:spPr>
          <a:xfrm>
            <a:off x="190777" y="4212464"/>
            <a:ext cx="359775" cy="3429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350">
              <a:solidFill>
                <a:srgbClr val="FFFFFF"/>
              </a:solidFill>
              <a:latin typeface="Calibri"/>
              <a:ea typeface="Calibri"/>
              <a:cs typeface="Calibri"/>
              <a:sym typeface="Calibri"/>
            </a:endParaRPr>
          </a:p>
        </p:txBody>
      </p:sp>
      <p:sp>
        <p:nvSpPr>
          <p:cNvPr id="105" name="Google Shape;105;p5"/>
          <p:cNvSpPr/>
          <p:nvPr/>
        </p:nvSpPr>
        <p:spPr>
          <a:xfrm rot="-7578694">
            <a:off x="633407" y="4480700"/>
            <a:ext cx="1049038" cy="542117"/>
          </a:xfrm>
          <a:custGeom>
            <a:avLst/>
            <a:gdLst/>
            <a:ahLst/>
            <a:cxnLst/>
            <a:rect l="l" t="t" r="r" b="b"/>
            <a:pathLst>
              <a:path w="1048464" h="541820" extrusionOk="0">
                <a:moveTo>
                  <a:pt x="1048464" y="5694"/>
                </a:moveTo>
                <a:cubicBezTo>
                  <a:pt x="1048464" y="196064"/>
                  <a:pt x="949752" y="372157"/>
                  <a:pt x="789116" y="468347"/>
                </a:cubicBezTo>
                <a:cubicBezTo>
                  <a:pt x="623738" y="567377"/>
                  <a:pt x="418701" y="566225"/>
                  <a:pt x="254396" y="465344"/>
                </a:cubicBezTo>
                <a:cubicBezTo>
                  <a:pt x="94860" y="367391"/>
                  <a:pt x="-1947" y="190290"/>
                  <a:pt x="30" y="0"/>
                </a:cubicBezTo>
              </a:path>
            </a:pathLst>
          </a:custGeom>
          <a:noFill/>
          <a:ln w="28575"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350">
              <a:solidFill>
                <a:srgbClr val="FFFFFF"/>
              </a:solidFill>
              <a:latin typeface="Calibri"/>
              <a:ea typeface="Calibri"/>
              <a:cs typeface="Calibri"/>
              <a:sym typeface="Calibri"/>
            </a:endParaRPr>
          </a:p>
        </p:txBody>
      </p:sp>
      <p:sp>
        <p:nvSpPr>
          <p:cNvPr id="106" name="Google Shape;106;p5"/>
          <p:cNvSpPr/>
          <p:nvPr/>
        </p:nvSpPr>
        <p:spPr>
          <a:xfrm rot="10800000">
            <a:off x="8437823" y="4076743"/>
            <a:ext cx="357525" cy="357525"/>
          </a:xfrm>
          <a:prstGeom prst="ellipse">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350">
              <a:solidFill>
                <a:srgbClr val="FFFFFF"/>
              </a:solidFill>
              <a:latin typeface="Calibri"/>
              <a:ea typeface="Calibri"/>
              <a:cs typeface="Calibri"/>
              <a:sym typeface="Calibri"/>
            </a:endParaRPr>
          </a:p>
        </p:txBody>
      </p:sp>
      <p:sp>
        <p:nvSpPr>
          <p:cNvPr id="107" name="Google Shape;107;p5"/>
          <p:cNvSpPr/>
          <p:nvPr/>
        </p:nvSpPr>
        <p:spPr>
          <a:xfrm rot="-5400000">
            <a:off x="8656595" y="3492033"/>
            <a:ext cx="548550" cy="472950"/>
          </a:xfrm>
          <a:prstGeom prst="triangle">
            <a:avLst>
              <a:gd name="adj" fmla="val 50000"/>
            </a:avLst>
          </a:prstGeom>
          <a:solidFill>
            <a:schemeClr val="accen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SzPts val="1800"/>
              <a:buNone/>
            </a:pPr>
            <a:endParaRPr sz="1350">
              <a:solidFill>
                <a:srgbClr val="FFFFFF"/>
              </a:solidFill>
              <a:latin typeface="Calibri"/>
              <a:ea typeface="Calibri"/>
              <a:cs typeface="Calibri"/>
              <a:sym typeface="Calibri"/>
            </a:endParaRPr>
          </a:p>
        </p:txBody>
      </p:sp>
      <p:sp>
        <p:nvSpPr>
          <p:cNvPr id="108" name="Google Shape;108;p5"/>
          <p:cNvSpPr/>
          <p:nvPr/>
        </p:nvSpPr>
        <p:spPr>
          <a:xfrm rot="5400000">
            <a:off x="8311179" y="3197312"/>
            <a:ext cx="548550" cy="472950"/>
          </a:xfrm>
          <a:prstGeom prst="triangle">
            <a:avLst>
              <a:gd name="adj" fmla="val 50000"/>
            </a:avLst>
          </a:prstGeom>
          <a:noFill/>
          <a:ln w="28575"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350">
              <a:solidFill>
                <a:srgbClr val="FFFFFF"/>
              </a:solidFill>
              <a:latin typeface="Calibri"/>
              <a:ea typeface="Calibri"/>
              <a:cs typeface="Calibri"/>
              <a:sym typeface="Calibri"/>
            </a:endParaRPr>
          </a:p>
        </p:txBody>
      </p:sp>
      <p:sp>
        <p:nvSpPr>
          <p:cNvPr id="109" name="Google Shape;109;p5"/>
          <p:cNvSpPr/>
          <p:nvPr/>
        </p:nvSpPr>
        <p:spPr>
          <a:xfrm rot="-5400000">
            <a:off x="7388422" y="4179710"/>
            <a:ext cx="760275" cy="1028700"/>
          </a:xfrm>
          <a:prstGeom prst="triangle">
            <a:avLst>
              <a:gd name="adj" fmla="val 50000"/>
            </a:avLst>
          </a:prstGeom>
          <a:noFill/>
          <a:ln w="28575"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rgbClr val="FFFFFF"/>
              </a:solidFill>
              <a:latin typeface="Calibri"/>
              <a:ea typeface="Calibri"/>
              <a:cs typeface="Calibri"/>
              <a:sym typeface="Calibri"/>
            </a:endParaRPr>
          </a:p>
        </p:txBody>
      </p:sp>
      <p:sp>
        <p:nvSpPr>
          <p:cNvPr id="110" name="Google Shape;110;p5"/>
          <p:cNvSpPr/>
          <p:nvPr/>
        </p:nvSpPr>
        <p:spPr>
          <a:xfrm rot="9103154">
            <a:off x="8501016" y="2695669"/>
            <a:ext cx="961180" cy="252677"/>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350">
              <a:solidFill>
                <a:srgbClr val="FFFFFF"/>
              </a:solidFill>
              <a:latin typeface="Calibri"/>
              <a:ea typeface="Calibri"/>
              <a:cs typeface="Calibri"/>
              <a:sym typeface="Calibri"/>
            </a:endParaRPr>
          </a:p>
        </p:txBody>
      </p:sp>
      <p:sp>
        <p:nvSpPr>
          <p:cNvPr id="111" name="Google Shape;111;p5"/>
          <p:cNvSpPr/>
          <p:nvPr/>
        </p:nvSpPr>
        <p:spPr>
          <a:xfrm rot="9500318">
            <a:off x="7044907" y="4115833"/>
            <a:ext cx="786329" cy="718058"/>
          </a:xfrm>
          <a:prstGeom prst="pie">
            <a:avLst>
              <a:gd name="adj1" fmla="val 0"/>
              <a:gd name="adj2" fmla="val 10837342"/>
            </a:avLst>
          </a:prstGeom>
          <a:noFill/>
          <a:ln w="28575" cap="flat" cmpd="sng">
            <a:solidFill>
              <a:schemeClr val="l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rgbClr val="FFFFFF"/>
              </a:solidFill>
              <a:latin typeface="Calibri"/>
              <a:ea typeface="Calibri"/>
              <a:cs typeface="Calibri"/>
              <a:sym typeface="Calibri"/>
            </a:endParaRPr>
          </a:p>
        </p:txBody>
      </p:sp>
      <p:sp>
        <p:nvSpPr>
          <p:cNvPr id="112" name="Google Shape;112;p5"/>
          <p:cNvSpPr/>
          <p:nvPr/>
        </p:nvSpPr>
        <p:spPr>
          <a:xfrm rot="-5400000">
            <a:off x="8244393" y="1654627"/>
            <a:ext cx="1362584" cy="307283"/>
          </a:xfrm>
          <a:custGeom>
            <a:avLst/>
            <a:gdLst/>
            <a:ahLst/>
            <a:cxnLst/>
            <a:rect l="l" t="t" r="r" b="b"/>
            <a:pathLst>
              <a:path w="1816779" h="409710" extrusionOk="0">
                <a:moveTo>
                  <a:pt x="1617042" y="363379"/>
                </a:moveTo>
                <a:cubicBezTo>
                  <a:pt x="1629840" y="363379"/>
                  <a:pt x="1640215" y="373750"/>
                  <a:pt x="1640215" y="386544"/>
                </a:cubicBezTo>
                <a:cubicBezTo>
                  <a:pt x="1640215" y="399338"/>
                  <a:pt x="1629840" y="409710"/>
                  <a:pt x="1617042" y="409710"/>
                </a:cubicBezTo>
                <a:cubicBezTo>
                  <a:pt x="1604245" y="409710"/>
                  <a:pt x="1593871" y="399338"/>
                  <a:pt x="1593871" y="386544"/>
                </a:cubicBezTo>
                <a:cubicBezTo>
                  <a:pt x="1593871" y="373750"/>
                  <a:pt x="1604245" y="363379"/>
                  <a:pt x="1617042" y="363379"/>
                </a:cubicBezTo>
                <a:close/>
                <a:moveTo>
                  <a:pt x="1439955" y="363379"/>
                </a:moveTo>
                <a:cubicBezTo>
                  <a:pt x="1452749" y="363379"/>
                  <a:pt x="1463121" y="373750"/>
                  <a:pt x="1463121" y="386544"/>
                </a:cubicBezTo>
                <a:cubicBezTo>
                  <a:pt x="1463121" y="399338"/>
                  <a:pt x="1452749" y="409710"/>
                  <a:pt x="1439955" y="409710"/>
                </a:cubicBezTo>
                <a:cubicBezTo>
                  <a:pt x="1427162" y="409710"/>
                  <a:pt x="1416790" y="399338"/>
                  <a:pt x="1416790" y="386544"/>
                </a:cubicBezTo>
                <a:cubicBezTo>
                  <a:pt x="1416790" y="373750"/>
                  <a:pt x="1427162" y="363379"/>
                  <a:pt x="1439955" y="363379"/>
                </a:cubicBezTo>
                <a:close/>
                <a:moveTo>
                  <a:pt x="1262856" y="363379"/>
                </a:moveTo>
                <a:cubicBezTo>
                  <a:pt x="1275651" y="363379"/>
                  <a:pt x="1286022" y="373750"/>
                  <a:pt x="1286022" y="386544"/>
                </a:cubicBezTo>
                <a:cubicBezTo>
                  <a:pt x="1286022" y="399338"/>
                  <a:pt x="1275651" y="409710"/>
                  <a:pt x="1262856" y="409710"/>
                </a:cubicBezTo>
                <a:cubicBezTo>
                  <a:pt x="1250062" y="409710"/>
                  <a:pt x="1239690" y="399338"/>
                  <a:pt x="1239690" y="386544"/>
                </a:cubicBezTo>
                <a:cubicBezTo>
                  <a:pt x="1239690" y="373750"/>
                  <a:pt x="1250062" y="363379"/>
                  <a:pt x="1262856" y="363379"/>
                </a:cubicBezTo>
                <a:close/>
                <a:moveTo>
                  <a:pt x="1085765" y="363379"/>
                </a:moveTo>
                <a:cubicBezTo>
                  <a:pt x="1098562" y="363379"/>
                  <a:pt x="1108934" y="373750"/>
                  <a:pt x="1108934" y="386544"/>
                </a:cubicBezTo>
                <a:cubicBezTo>
                  <a:pt x="1108934" y="399338"/>
                  <a:pt x="1098562" y="409710"/>
                  <a:pt x="1085765" y="409710"/>
                </a:cubicBezTo>
                <a:cubicBezTo>
                  <a:pt x="1072968" y="409710"/>
                  <a:pt x="1062595" y="399338"/>
                  <a:pt x="1062595" y="386544"/>
                </a:cubicBezTo>
                <a:cubicBezTo>
                  <a:pt x="1062595" y="373750"/>
                  <a:pt x="1072968" y="363379"/>
                  <a:pt x="1085765" y="363379"/>
                </a:cubicBezTo>
                <a:close/>
                <a:moveTo>
                  <a:pt x="908665" y="363379"/>
                </a:moveTo>
                <a:cubicBezTo>
                  <a:pt x="921456" y="363379"/>
                  <a:pt x="931828" y="373750"/>
                  <a:pt x="931828" y="386544"/>
                </a:cubicBezTo>
                <a:cubicBezTo>
                  <a:pt x="931828" y="399338"/>
                  <a:pt x="921456" y="409710"/>
                  <a:pt x="908665" y="409710"/>
                </a:cubicBezTo>
                <a:cubicBezTo>
                  <a:pt x="895866" y="409710"/>
                  <a:pt x="885499" y="399338"/>
                  <a:pt x="885499" y="386544"/>
                </a:cubicBezTo>
                <a:cubicBezTo>
                  <a:pt x="885499" y="373750"/>
                  <a:pt x="895866" y="363379"/>
                  <a:pt x="908665" y="363379"/>
                </a:cubicBezTo>
                <a:close/>
                <a:moveTo>
                  <a:pt x="731567" y="363379"/>
                </a:moveTo>
                <a:cubicBezTo>
                  <a:pt x="744361" y="363379"/>
                  <a:pt x="754733" y="373750"/>
                  <a:pt x="754733" y="386544"/>
                </a:cubicBezTo>
                <a:cubicBezTo>
                  <a:pt x="754733" y="399338"/>
                  <a:pt x="744361" y="409710"/>
                  <a:pt x="731567" y="409710"/>
                </a:cubicBezTo>
                <a:cubicBezTo>
                  <a:pt x="718772" y="409710"/>
                  <a:pt x="708400" y="399338"/>
                  <a:pt x="708400" y="386544"/>
                </a:cubicBezTo>
                <a:cubicBezTo>
                  <a:pt x="708400" y="373750"/>
                  <a:pt x="718772" y="363379"/>
                  <a:pt x="731567" y="363379"/>
                </a:cubicBezTo>
                <a:close/>
                <a:moveTo>
                  <a:pt x="554464" y="363379"/>
                </a:moveTo>
                <a:cubicBezTo>
                  <a:pt x="567258" y="363379"/>
                  <a:pt x="577630" y="373750"/>
                  <a:pt x="577630" y="386545"/>
                </a:cubicBezTo>
                <a:cubicBezTo>
                  <a:pt x="577630" y="399338"/>
                  <a:pt x="567258" y="409710"/>
                  <a:pt x="554464" y="409710"/>
                </a:cubicBezTo>
                <a:cubicBezTo>
                  <a:pt x="541670" y="409710"/>
                  <a:pt x="531298" y="399338"/>
                  <a:pt x="531298" y="386545"/>
                </a:cubicBezTo>
                <a:cubicBezTo>
                  <a:pt x="531298" y="373750"/>
                  <a:pt x="541670" y="363379"/>
                  <a:pt x="554464" y="363379"/>
                </a:cubicBezTo>
                <a:close/>
                <a:moveTo>
                  <a:pt x="377367" y="363379"/>
                </a:moveTo>
                <a:cubicBezTo>
                  <a:pt x="390162" y="363379"/>
                  <a:pt x="400533" y="373750"/>
                  <a:pt x="400533" y="386545"/>
                </a:cubicBezTo>
                <a:cubicBezTo>
                  <a:pt x="400533" y="399338"/>
                  <a:pt x="390162" y="409710"/>
                  <a:pt x="377367" y="409710"/>
                </a:cubicBezTo>
                <a:cubicBezTo>
                  <a:pt x="364573" y="409710"/>
                  <a:pt x="354200" y="399338"/>
                  <a:pt x="354200" y="386545"/>
                </a:cubicBezTo>
                <a:cubicBezTo>
                  <a:pt x="354200" y="373750"/>
                  <a:pt x="364573" y="363379"/>
                  <a:pt x="377367" y="363379"/>
                </a:cubicBezTo>
                <a:close/>
                <a:moveTo>
                  <a:pt x="200264" y="363379"/>
                </a:moveTo>
                <a:cubicBezTo>
                  <a:pt x="213058" y="363379"/>
                  <a:pt x="223430" y="373750"/>
                  <a:pt x="223430" y="386545"/>
                </a:cubicBezTo>
                <a:cubicBezTo>
                  <a:pt x="223430" y="399338"/>
                  <a:pt x="213058" y="409710"/>
                  <a:pt x="200264" y="409710"/>
                </a:cubicBezTo>
                <a:cubicBezTo>
                  <a:pt x="187470" y="409710"/>
                  <a:pt x="177098" y="399338"/>
                  <a:pt x="177098" y="386545"/>
                </a:cubicBezTo>
                <a:cubicBezTo>
                  <a:pt x="177098" y="373750"/>
                  <a:pt x="187470" y="363379"/>
                  <a:pt x="200264" y="363379"/>
                </a:cubicBezTo>
                <a:close/>
                <a:moveTo>
                  <a:pt x="23166" y="363379"/>
                </a:moveTo>
                <a:cubicBezTo>
                  <a:pt x="35960" y="363379"/>
                  <a:pt x="46332" y="373750"/>
                  <a:pt x="46332" y="386545"/>
                </a:cubicBezTo>
                <a:cubicBezTo>
                  <a:pt x="46332" y="399338"/>
                  <a:pt x="35960" y="409710"/>
                  <a:pt x="23166" y="409710"/>
                </a:cubicBezTo>
                <a:cubicBezTo>
                  <a:pt x="10372" y="409710"/>
                  <a:pt x="0" y="399338"/>
                  <a:pt x="0" y="386545"/>
                </a:cubicBezTo>
                <a:cubicBezTo>
                  <a:pt x="0" y="373750"/>
                  <a:pt x="10372" y="363379"/>
                  <a:pt x="23166" y="363379"/>
                </a:cubicBezTo>
                <a:close/>
                <a:moveTo>
                  <a:pt x="1791548" y="363373"/>
                </a:moveTo>
                <a:cubicBezTo>
                  <a:pt x="1804342" y="363373"/>
                  <a:pt x="1814714" y="373745"/>
                  <a:pt x="1814714" y="386539"/>
                </a:cubicBezTo>
                <a:cubicBezTo>
                  <a:pt x="1814714" y="399334"/>
                  <a:pt x="1804342" y="409705"/>
                  <a:pt x="1791548" y="409705"/>
                </a:cubicBezTo>
                <a:cubicBezTo>
                  <a:pt x="1778754" y="409705"/>
                  <a:pt x="1768382" y="399334"/>
                  <a:pt x="1768382" y="386539"/>
                </a:cubicBezTo>
                <a:cubicBezTo>
                  <a:pt x="1768382" y="373745"/>
                  <a:pt x="1778754" y="363373"/>
                  <a:pt x="1791548" y="363373"/>
                </a:cubicBezTo>
                <a:close/>
                <a:moveTo>
                  <a:pt x="1617042" y="171367"/>
                </a:moveTo>
                <a:cubicBezTo>
                  <a:pt x="1629842" y="171367"/>
                  <a:pt x="1640216" y="181739"/>
                  <a:pt x="1640216" y="194532"/>
                </a:cubicBezTo>
                <a:cubicBezTo>
                  <a:pt x="1640216" y="207326"/>
                  <a:pt x="1629842" y="217698"/>
                  <a:pt x="1617042" y="217698"/>
                </a:cubicBezTo>
                <a:cubicBezTo>
                  <a:pt x="1604245" y="217698"/>
                  <a:pt x="1593871" y="207326"/>
                  <a:pt x="1593871" y="194532"/>
                </a:cubicBezTo>
                <a:cubicBezTo>
                  <a:pt x="1593871" y="181739"/>
                  <a:pt x="1604245" y="171367"/>
                  <a:pt x="1617042" y="171367"/>
                </a:cubicBezTo>
                <a:close/>
                <a:moveTo>
                  <a:pt x="1439956" y="171367"/>
                </a:moveTo>
                <a:cubicBezTo>
                  <a:pt x="1452751" y="171367"/>
                  <a:pt x="1463121" y="181739"/>
                  <a:pt x="1463121" y="194533"/>
                </a:cubicBezTo>
                <a:cubicBezTo>
                  <a:pt x="1463121" y="207327"/>
                  <a:pt x="1452751" y="217698"/>
                  <a:pt x="1439956" y="217698"/>
                </a:cubicBezTo>
                <a:cubicBezTo>
                  <a:pt x="1427162" y="217698"/>
                  <a:pt x="1416791" y="207327"/>
                  <a:pt x="1416791" y="194533"/>
                </a:cubicBezTo>
                <a:cubicBezTo>
                  <a:pt x="1416791" y="181739"/>
                  <a:pt x="1427162" y="171367"/>
                  <a:pt x="1439956" y="171367"/>
                </a:cubicBezTo>
                <a:close/>
                <a:moveTo>
                  <a:pt x="1262857" y="171367"/>
                </a:moveTo>
                <a:cubicBezTo>
                  <a:pt x="1275651" y="171367"/>
                  <a:pt x="1286024" y="181739"/>
                  <a:pt x="1286024" y="194533"/>
                </a:cubicBezTo>
                <a:cubicBezTo>
                  <a:pt x="1286024" y="207327"/>
                  <a:pt x="1275651" y="217698"/>
                  <a:pt x="1262857" y="217698"/>
                </a:cubicBezTo>
                <a:cubicBezTo>
                  <a:pt x="1250062" y="217698"/>
                  <a:pt x="1239690" y="207327"/>
                  <a:pt x="1239690" y="194533"/>
                </a:cubicBezTo>
                <a:cubicBezTo>
                  <a:pt x="1239690" y="181739"/>
                  <a:pt x="1250062" y="171367"/>
                  <a:pt x="1262857" y="171367"/>
                </a:cubicBezTo>
                <a:close/>
                <a:moveTo>
                  <a:pt x="1085766" y="171367"/>
                </a:moveTo>
                <a:cubicBezTo>
                  <a:pt x="1098562" y="171367"/>
                  <a:pt x="1108934" y="181739"/>
                  <a:pt x="1108934" y="194533"/>
                </a:cubicBezTo>
                <a:cubicBezTo>
                  <a:pt x="1108934" y="207327"/>
                  <a:pt x="1098562" y="217699"/>
                  <a:pt x="1085766" y="217699"/>
                </a:cubicBezTo>
                <a:cubicBezTo>
                  <a:pt x="1072968" y="217699"/>
                  <a:pt x="1062595" y="207327"/>
                  <a:pt x="1062595" y="194533"/>
                </a:cubicBezTo>
                <a:cubicBezTo>
                  <a:pt x="1062595" y="181739"/>
                  <a:pt x="1072968" y="171367"/>
                  <a:pt x="1085766" y="171367"/>
                </a:cubicBezTo>
                <a:close/>
                <a:moveTo>
                  <a:pt x="908665" y="171367"/>
                </a:moveTo>
                <a:cubicBezTo>
                  <a:pt x="921459" y="171367"/>
                  <a:pt x="931828" y="181739"/>
                  <a:pt x="931828" y="194533"/>
                </a:cubicBezTo>
                <a:cubicBezTo>
                  <a:pt x="931828" y="207327"/>
                  <a:pt x="921459" y="217699"/>
                  <a:pt x="908665" y="217699"/>
                </a:cubicBezTo>
                <a:cubicBezTo>
                  <a:pt x="895866" y="217699"/>
                  <a:pt x="885499" y="207327"/>
                  <a:pt x="885499" y="194533"/>
                </a:cubicBezTo>
                <a:cubicBezTo>
                  <a:pt x="885499" y="181739"/>
                  <a:pt x="895866" y="171367"/>
                  <a:pt x="908665" y="171367"/>
                </a:cubicBezTo>
                <a:close/>
                <a:moveTo>
                  <a:pt x="731567" y="171367"/>
                </a:moveTo>
                <a:cubicBezTo>
                  <a:pt x="744362" y="171367"/>
                  <a:pt x="754734" y="181739"/>
                  <a:pt x="754734" y="194533"/>
                </a:cubicBezTo>
                <a:cubicBezTo>
                  <a:pt x="754734" y="207327"/>
                  <a:pt x="744362" y="217699"/>
                  <a:pt x="731567" y="217699"/>
                </a:cubicBezTo>
                <a:cubicBezTo>
                  <a:pt x="718773" y="217699"/>
                  <a:pt x="708401" y="207327"/>
                  <a:pt x="708401" y="194533"/>
                </a:cubicBezTo>
                <a:cubicBezTo>
                  <a:pt x="708401" y="181739"/>
                  <a:pt x="718773" y="171367"/>
                  <a:pt x="731567" y="171367"/>
                </a:cubicBezTo>
                <a:close/>
                <a:moveTo>
                  <a:pt x="554465" y="171367"/>
                </a:moveTo>
                <a:cubicBezTo>
                  <a:pt x="567259" y="171367"/>
                  <a:pt x="577631" y="181739"/>
                  <a:pt x="577631" y="194533"/>
                </a:cubicBezTo>
                <a:cubicBezTo>
                  <a:pt x="577631" y="207327"/>
                  <a:pt x="567259" y="217699"/>
                  <a:pt x="554465" y="217699"/>
                </a:cubicBezTo>
                <a:cubicBezTo>
                  <a:pt x="541670" y="217699"/>
                  <a:pt x="531298" y="207327"/>
                  <a:pt x="531298" y="194533"/>
                </a:cubicBezTo>
                <a:cubicBezTo>
                  <a:pt x="531298" y="181739"/>
                  <a:pt x="541670" y="171367"/>
                  <a:pt x="554465" y="171367"/>
                </a:cubicBezTo>
                <a:close/>
                <a:moveTo>
                  <a:pt x="377367" y="171367"/>
                </a:moveTo>
                <a:cubicBezTo>
                  <a:pt x="390163" y="171367"/>
                  <a:pt x="400533" y="181739"/>
                  <a:pt x="400533" y="194533"/>
                </a:cubicBezTo>
                <a:cubicBezTo>
                  <a:pt x="400533" y="207327"/>
                  <a:pt x="390163" y="217699"/>
                  <a:pt x="377367" y="217699"/>
                </a:cubicBezTo>
                <a:cubicBezTo>
                  <a:pt x="364573" y="217699"/>
                  <a:pt x="354201" y="207327"/>
                  <a:pt x="354201" y="194533"/>
                </a:cubicBezTo>
                <a:cubicBezTo>
                  <a:pt x="354201" y="181739"/>
                  <a:pt x="364573" y="171367"/>
                  <a:pt x="377367" y="171367"/>
                </a:cubicBezTo>
                <a:close/>
                <a:moveTo>
                  <a:pt x="200264" y="171367"/>
                </a:moveTo>
                <a:cubicBezTo>
                  <a:pt x="213058" y="171367"/>
                  <a:pt x="223430" y="181739"/>
                  <a:pt x="223430" y="194533"/>
                </a:cubicBezTo>
                <a:cubicBezTo>
                  <a:pt x="223430" y="207327"/>
                  <a:pt x="213058" y="217699"/>
                  <a:pt x="200264" y="217699"/>
                </a:cubicBezTo>
                <a:cubicBezTo>
                  <a:pt x="187470" y="217699"/>
                  <a:pt x="177098" y="207327"/>
                  <a:pt x="177098" y="194533"/>
                </a:cubicBezTo>
                <a:cubicBezTo>
                  <a:pt x="177098" y="181739"/>
                  <a:pt x="187470" y="171367"/>
                  <a:pt x="200264" y="171367"/>
                </a:cubicBezTo>
                <a:close/>
                <a:moveTo>
                  <a:pt x="23166" y="171367"/>
                </a:moveTo>
                <a:cubicBezTo>
                  <a:pt x="35960" y="171367"/>
                  <a:pt x="46332" y="181739"/>
                  <a:pt x="46332" y="194533"/>
                </a:cubicBezTo>
                <a:cubicBezTo>
                  <a:pt x="46332" y="207327"/>
                  <a:pt x="35960" y="217699"/>
                  <a:pt x="23166" y="217699"/>
                </a:cubicBezTo>
                <a:cubicBezTo>
                  <a:pt x="10372" y="217699"/>
                  <a:pt x="0" y="207327"/>
                  <a:pt x="0" y="194533"/>
                </a:cubicBezTo>
                <a:cubicBezTo>
                  <a:pt x="0" y="181739"/>
                  <a:pt x="10372" y="171367"/>
                  <a:pt x="23166" y="171367"/>
                </a:cubicBezTo>
                <a:close/>
                <a:moveTo>
                  <a:pt x="1791548" y="171362"/>
                </a:moveTo>
                <a:cubicBezTo>
                  <a:pt x="1804342" y="171362"/>
                  <a:pt x="1814714" y="181734"/>
                  <a:pt x="1814714" y="194528"/>
                </a:cubicBezTo>
                <a:cubicBezTo>
                  <a:pt x="1814714" y="207322"/>
                  <a:pt x="1804342" y="217694"/>
                  <a:pt x="1791548" y="217694"/>
                </a:cubicBezTo>
                <a:cubicBezTo>
                  <a:pt x="1778754" y="217694"/>
                  <a:pt x="1768382" y="207322"/>
                  <a:pt x="1768382" y="194528"/>
                </a:cubicBezTo>
                <a:cubicBezTo>
                  <a:pt x="1768382" y="181734"/>
                  <a:pt x="1778754" y="171362"/>
                  <a:pt x="1791548" y="171362"/>
                </a:cubicBezTo>
                <a:close/>
                <a:moveTo>
                  <a:pt x="1619108" y="4"/>
                </a:moveTo>
                <a:cubicBezTo>
                  <a:pt x="1631907" y="4"/>
                  <a:pt x="1642281" y="10376"/>
                  <a:pt x="1642281" y="23170"/>
                </a:cubicBezTo>
                <a:cubicBezTo>
                  <a:pt x="1642281" y="35964"/>
                  <a:pt x="1631907" y="46336"/>
                  <a:pt x="1619108" y="46336"/>
                </a:cubicBezTo>
                <a:cubicBezTo>
                  <a:pt x="1606311" y="46336"/>
                  <a:pt x="1595936" y="35964"/>
                  <a:pt x="1595936" y="23170"/>
                </a:cubicBezTo>
                <a:cubicBezTo>
                  <a:pt x="1595936" y="10376"/>
                  <a:pt x="1606311" y="4"/>
                  <a:pt x="1619108" y="4"/>
                </a:cubicBezTo>
                <a:close/>
                <a:moveTo>
                  <a:pt x="1442021" y="4"/>
                </a:moveTo>
                <a:cubicBezTo>
                  <a:pt x="1454816" y="4"/>
                  <a:pt x="1465185" y="10376"/>
                  <a:pt x="1465185" y="23170"/>
                </a:cubicBezTo>
                <a:cubicBezTo>
                  <a:pt x="1465185" y="35964"/>
                  <a:pt x="1454816" y="46336"/>
                  <a:pt x="1442021" y="46336"/>
                </a:cubicBezTo>
                <a:cubicBezTo>
                  <a:pt x="1429229" y="46336"/>
                  <a:pt x="1418856" y="35964"/>
                  <a:pt x="1418856" y="23170"/>
                </a:cubicBezTo>
                <a:cubicBezTo>
                  <a:pt x="1418856" y="10376"/>
                  <a:pt x="1429229" y="4"/>
                  <a:pt x="1442021" y="4"/>
                </a:cubicBezTo>
                <a:close/>
                <a:moveTo>
                  <a:pt x="1264923" y="4"/>
                </a:moveTo>
                <a:cubicBezTo>
                  <a:pt x="1277717" y="4"/>
                  <a:pt x="1288089" y="10376"/>
                  <a:pt x="1288089" y="23170"/>
                </a:cubicBezTo>
                <a:cubicBezTo>
                  <a:pt x="1288089" y="35964"/>
                  <a:pt x="1277717" y="46336"/>
                  <a:pt x="1264923" y="46336"/>
                </a:cubicBezTo>
                <a:cubicBezTo>
                  <a:pt x="1252127" y="46336"/>
                  <a:pt x="1241757" y="35964"/>
                  <a:pt x="1241757" y="23170"/>
                </a:cubicBezTo>
                <a:cubicBezTo>
                  <a:pt x="1241757" y="10376"/>
                  <a:pt x="1252127" y="4"/>
                  <a:pt x="1264923" y="4"/>
                </a:cubicBezTo>
                <a:close/>
                <a:moveTo>
                  <a:pt x="1087831" y="4"/>
                </a:moveTo>
                <a:cubicBezTo>
                  <a:pt x="1100628" y="4"/>
                  <a:pt x="1110999" y="10376"/>
                  <a:pt x="1110999" y="23170"/>
                </a:cubicBezTo>
                <a:cubicBezTo>
                  <a:pt x="1110999" y="35964"/>
                  <a:pt x="1100628" y="46336"/>
                  <a:pt x="1087831" y="46336"/>
                </a:cubicBezTo>
                <a:cubicBezTo>
                  <a:pt x="1075034" y="46336"/>
                  <a:pt x="1064661" y="35964"/>
                  <a:pt x="1064661" y="23170"/>
                </a:cubicBezTo>
                <a:cubicBezTo>
                  <a:pt x="1064661" y="10376"/>
                  <a:pt x="1075034" y="4"/>
                  <a:pt x="1087831" y="4"/>
                </a:cubicBezTo>
                <a:close/>
                <a:moveTo>
                  <a:pt x="910730" y="4"/>
                </a:moveTo>
                <a:cubicBezTo>
                  <a:pt x="923521" y="4"/>
                  <a:pt x="933893" y="10376"/>
                  <a:pt x="933893" y="23170"/>
                </a:cubicBezTo>
                <a:cubicBezTo>
                  <a:pt x="933893" y="35964"/>
                  <a:pt x="923521" y="46336"/>
                  <a:pt x="910730" y="46336"/>
                </a:cubicBezTo>
                <a:cubicBezTo>
                  <a:pt x="897929" y="46336"/>
                  <a:pt x="887563" y="35964"/>
                  <a:pt x="887563" y="23170"/>
                </a:cubicBezTo>
                <a:cubicBezTo>
                  <a:pt x="887563" y="10376"/>
                  <a:pt x="897929" y="4"/>
                  <a:pt x="910730" y="4"/>
                </a:cubicBezTo>
                <a:close/>
                <a:moveTo>
                  <a:pt x="733632" y="4"/>
                </a:moveTo>
                <a:cubicBezTo>
                  <a:pt x="746426" y="4"/>
                  <a:pt x="756798" y="10376"/>
                  <a:pt x="756798" y="23170"/>
                </a:cubicBezTo>
                <a:cubicBezTo>
                  <a:pt x="756798" y="35964"/>
                  <a:pt x="746426" y="46336"/>
                  <a:pt x="733632" y="46336"/>
                </a:cubicBezTo>
                <a:cubicBezTo>
                  <a:pt x="720838" y="46336"/>
                  <a:pt x="710465" y="35964"/>
                  <a:pt x="710465" y="23170"/>
                </a:cubicBezTo>
                <a:cubicBezTo>
                  <a:pt x="710465" y="10376"/>
                  <a:pt x="720838" y="4"/>
                  <a:pt x="733632" y="4"/>
                </a:cubicBezTo>
                <a:close/>
                <a:moveTo>
                  <a:pt x="556529" y="4"/>
                </a:moveTo>
                <a:cubicBezTo>
                  <a:pt x="569323" y="4"/>
                  <a:pt x="579696" y="10376"/>
                  <a:pt x="579696" y="23170"/>
                </a:cubicBezTo>
                <a:cubicBezTo>
                  <a:pt x="579696" y="35964"/>
                  <a:pt x="569323" y="46336"/>
                  <a:pt x="556529" y="46336"/>
                </a:cubicBezTo>
                <a:cubicBezTo>
                  <a:pt x="543735" y="46336"/>
                  <a:pt x="533364" y="35964"/>
                  <a:pt x="533364" y="23170"/>
                </a:cubicBezTo>
                <a:cubicBezTo>
                  <a:pt x="533364" y="10376"/>
                  <a:pt x="543735" y="4"/>
                  <a:pt x="556529" y="4"/>
                </a:cubicBezTo>
                <a:close/>
                <a:moveTo>
                  <a:pt x="379432" y="4"/>
                </a:moveTo>
                <a:cubicBezTo>
                  <a:pt x="392227" y="4"/>
                  <a:pt x="402597" y="10376"/>
                  <a:pt x="402597" y="23170"/>
                </a:cubicBezTo>
                <a:cubicBezTo>
                  <a:pt x="402597" y="35964"/>
                  <a:pt x="392227" y="46336"/>
                  <a:pt x="379432" y="46336"/>
                </a:cubicBezTo>
                <a:cubicBezTo>
                  <a:pt x="366638" y="46336"/>
                  <a:pt x="356265" y="35964"/>
                  <a:pt x="356265" y="23170"/>
                </a:cubicBezTo>
                <a:cubicBezTo>
                  <a:pt x="356265" y="10376"/>
                  <a:pt x="366638" y="4"/>
                  <a:pt x="379432" y="4"/>
                </a:cubicBezTo>
                <a:close/>
                <a:moveTo>
                  <a:pt x="202330" y="4"/>
                </a:moveTo>
                <a:cubicBezTo>
                  <a:pt x="215124" y="4"/>
                  <a:pt x="225496" y="10376"/>
                  <a:pt x="225496" y="23170"/>
                </a:cubicBezTo>
                <a:cubicBezTo>
                  <a:pt x="225496" y="35964"/>
                  <a:pt x="215124" y="46336"/>
                  <a:pt x="202330" y="46336"/>
                </a:cubicBezTo>
                <a:cubicBezTo>
                  <a:pt x="189536" y="46336"/>
                  <a:pt x="179164" y="35964"/>
                  <a:pt x="179164" y="23170"/>
                </a:cubicBezTo>
                <a:cubicBezTo>
                  <a:pt x="179164" y="10376"/>
                  <a:pt x="189536" y="4"/>
                  <a:pt x="202330" y="4"/>
                </a:cubicBezTo>
                <a:close/>
                <a:moveTo>
                  <a:pt x="25232" y="4"/>
                </a:moveTo>
                <a:cubicBezTo>
                  <a:pt x="38026" y="4"/>
                  <a:pt x="48398" y="10376"/>
                  <a:pt x="48398" y="23170"/>
                </a:cubicBezTo>
                <a:cubicBezTo>
                  <a:pt x="48398" y="35964"/>
                  <a:pt x="38026" y="46336"/>
                  <a:pt x="25232" y="46336"/>
                </a:cubicBezTo>
                <a:cubicBezTo>
                  <a:pt x="12438" y="46336"/>
                  <a:pt x="2066" y="35964"/>
                  <a:pt x="2066" y="23170"/>
                </a:cubicBezTo>
                <a:cubicBezTo>
                  <a:pt x="2066" y="10376"/>
                  <a:pt x="12438" y="4"/>
                  <a:pt x="25232" y="4"/>
                </a:cubicBezTo>
                <a:close/>
                <a:moveTo>
                  <a:pt x="1793613" y="0"/>
                </a:moveTo>
                <a:cubicBezTo>
                  <a:pt x="1806407" y="0"/>
                  <a:pt x="1816779" y="10371"/>
                  <a:pt x="1816779" y="23165"/>
                </a:cubicBezTo>
                <a:cubicBezTo>
                  <a:pt x="1816779" y="35959"/>
                  <a:pt x="1806407" y="46331"/>
                  <a:pt x="1793613" y="46331"/>
                </a:cubicBezTo>
                <a:cubicBezTo>
                  <a:pt x="1780819" y="46331"/>
                  <a:pt x="1770447" y="35959"/>
                  <a:pt x="1770447" y="23165"/>
                </a:cubicBezTo>
                <a:cubicBezTo>
                  <a:pt x="1770447" y="10371"/>
                  <a:pt x="1780819" y="0"/>
                  <a:pt x="1793613" y="0"/>
                </a:cubicBezTo>
                <a:close/>
              </a:path>
            </a:pathLst>
          </a:cu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rgbClr val="FFFFFF"/>
              </a:solidFill>
              <a:latin typeface="Calibri"/>
              <a:ea typeface="Calibri"/>
              <a:cs typeface="Calibri"/>
              <a:sym typeface="Calibri"/>
            </a:endParaRPr>
          </a:p>
        </p:txBody>
      </p:sp>
      <p:sp>
        <p:nvSpPr>
          <p:cNvPr id="113" name="Google Shape;113;p5"/>
          <p:cNvSpPr/>
          <p:nvPr/>
        </p:nvSpPr>
        <p:spPr>
          <a:xfrm rot="-8137638">
            <a:off x="8437464" y="3977464"/>
            <a:ext cx="761810" cy="375008"/>
          </a:xfrm>
          <a:custGeom>
            <a:avLst/>
            <a:gdLst/>
            <a:ahLst/>
            <a:cxnLst/>
            <a:rect l="l" t="t" r="r" b="b"/>
            <a:pathLst>
              <a:path w="1048464" h="541820" extrusionOk="0">
                <a:moveTo>
                  <a:pt x="1048464" y="5694"/>
                </a:moveTo>
                <a:cubicBezTo>
                  <a:pt x="1048464" y="196064"/>
                  <a:pt x="949752" y="372157"/>
                  <a:pt x="789116" y="468347"/>
                </a:cubicBezTo>
                <a:cubicBezTo>
                  <a:pt x="623738" y="567377"/>
                  <a:pt x="418701" y="566225"/>
                  <a:pt x="254396" y="465344"/>
                </a:cubicBezTo>
                <a:cubicBezTo>
                  <a:pt x="94860" y="367391"/>
                  <a:pt x="-1947" y="190290"/>
                  <a:pt x="30" y="0"/>
                </a:cubicBezTo>
              </a:path>
            </a:pathLst>
          </a:custGeom>
          <a:noFill/>
          <a:ln w="28575"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350">
              <a:solidFill>
                <a:srgbClr val="FFFFFF"/>
              </a:solidFill>
              <a:latin typeface="Calibri"/>
              <a:ea typeface="Calibri"/>
              <a:cs typeface="Calibri"/>
              <a:sym typeface="Calibri"/>
            </a:endParaRPr>
          </a:p>
        </p:txBody>
      </p:sp>
      <p:sp>
        <p:nvSpPr>
          <p:cNvPr id="114" name="Google Shape;114;p5"/>
          <p:cNvSpPr/>
          <p:nvPr/>
        </p:nvSpPr>
        <p:spPr>
          <a:xfrm rot="5400000">
            <a:off x="8561420" y="-125718"/>
            <a:ext cx="227475" cy="779625"/>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SzPts val="1800"/>
              <a:buNone/>
            </a:pPr>
            <a:endParaRPr sz="1350">
              <a:solidFill>
                <a:srgbClr val="FFFFFF"/>
              </a:solidFill>
              <a:latin typeface="Calibri"/>
              <a:ea typeface="Calibri"/>
              <a:cs typeface="Calibri"/>
              <a:sym typeface="Calibri"/>
            </a:endParaRPr>
          </a:p>
        </p:txBody>
      </p:sp>
      <p:sp>
        <p:nvSpPr>
          <p:cNvPr id="115" name="Google Shape;115;p5"/>
          <p:cNvSpPr/>
          <p:nvPr/>
        </p:nvSpPr>
        <p:spPr>
          <a:xfrm rot="10800000">
            <a:off x="8719565" y="519969"/>
            <a:ext cx="359775" cy="3429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350">
              <a:solidFill>
                <a:srgbClr val="FFFFFF"/>
              </a:solidFill>
              <a:latin typeface="Calibri"/>
              <a:ea typeface="Calibri"/>
              <a:cs typeface="Calibri"/>
              <a:sym typeface="Calibri"/>
            </a:endParaRPr>
          </a:p>
        </p:txBody>
      </p:sp>
      <p:sp>
        <p:nvSpPr>
          <p:cNvPr id="116" name="Google Shape;116;p5"/>
          <p:cNvSpPr/>
          <p:nvPr/>
        </p:nvSpPr>
        <p:spPr>
          <a:xfrm rot="3221306">
            <a:off x="7587673" y="52516"/>
            <a:ext cx="1049038" cy="542117"/>
          </a:xfrm>
          <a:custGeom>
            <a:avLst/>
            <a:gdLst/>
            <a:ahLst/>
            <a:cxnLst/>
            <a:rect l="l" t="t" r="r" b="b"/>
            <a:pathLst>
              <a:path w="1048464" h="541820" extrusionOk="0">
                <a:moveTo>
                  <a:pt x="1048464" y="5694"/>
                </a:moveTo>
                <a:cubicBezTo>
                  <a:pt x="1048464" y="196064"/>
                  <a:pt x="949752" y="372157"/>
                  <a:pt x="789116" y="468347"/>
                </a:cubicBezTo>
                <a:cubicBezTo>
                  <a:pt x="623738" y="567377"/>
                  <a:pt x="418701" y="566225"/>
                  <a:pt x="254396" y="465344"/>
                </a:cubicBezTo>
                <a:cubicBezTo>
                  <a:pt x="94860" y="367391"/>
                  <a:pt x="-1947" y="190290"/>
                  <a:pt x="30" y="0"/>
                </a:cubicBezTo>
              </a:path>
            </a:pathLst>
          </a:custGeom>
          <a:noFill/>
          <a:ln w="28575"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350">
              <a:solidFill>
                <a:srgbClr val="FFFFFF"/>
              </a:solidFill>
              <a:latin typeface="Calibri"/>
              <a:ea typeface="Calibri"/>
              <a:cs typeface="Calibri"/>
              <a:sym typeface="Calibri"/>
            </a:endParaRPr>
          </a:p>
        </p:txBody>
      </p:sp>
      <p:sp>
        <p:nvSpPr>
          <p:cNvPr id="117" name="Google Shape;117;p5"/>
          <p:cNvSpPr txBox="1"/>
          <p:nvPr/>
        </p:nvSpPr>
        <p:spPr>
          <a:xfrm rot="5400000" flipH="1">
            <a:off x="-508238" y="4761244"/>
            <a:ext cx="1184850" cy="258075"/>
          </a:xfrm>
          <a:prstGeom prst="rect">
            <a:avLst/>
          </a:prstGeom>
          <a:noFill/>
          <a:ln>
            <a:noFill/>
          </a:ln>
        </p:spPr>
        <p:txBody>
          <a:bodyPr spcFirstLastPara="1" wrap="square" lIns="68569" tIns="68569" rIns="68569" bIns="68569" anchor="b" anchorCtr="0">
            <a:noAutofit/>
          </a:bodyPr>
          <a:lstStyle/>
          <a:p>
            <a:pPr marL="0" lvl="0" indent="0" algn="l" rtl="0">
              <a:spcBef>
                <a:spcPts val="0"/>
              </a:spcBef>
              <a:spcAft>
                <a:spcPts val="0"/>
              </a:spcAft>
              <a:buNone/>
            </a:pPr>
            <a:r>
              <a:rPr lang="en" sz="900">
                <a:solidFill>
                  <a:schemeClr val="lt1"/>
                </a:solidFill>
                <a:latin typeface="Barlow Condensed"/>
                <a:ea typeface="Barlow Condensed"/>
                <a:cs typeface="Barlow Condensed"/>
                <a:sym typeface="Barlow Condensed"/>
              </a:rPr>
              <a:t>SLIDESMANIA.COM</a:t>
            </a:r>
            <a:endParaRPr sz="900">
              <a:solidFill>
                <a:schemeClr val="lt1"/>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42579505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18"/>
        <p:cNvGrpSpPr/>
        <p:nvPr/>
      </p:nvGrpSpPr>
      <p:grpSpPr>
        <a:xfrm>
          <a:off x="0" y="0"/>
          <a:ext cx="0" cy="0"/>
          <a:chOff x="0" y="0"/>
          <a:chExt cx="0" cy="0"/>
        </a:xfrm>
      </p:grpSpPr>
      <p:sp>
        <p:nvSpPr>
          <p:cNvPr id="119" name="Google Shape;119;p6"/>
          <p:cNvSpPr txBox="1">
            <a:spLocks noGrp="1"/>
          </p:cNvSpPr>
          <p:nvPr>
            <p:ph type="title"/>
          </p:nvPr>
        </p:nvSpPr>
        <p:spPr>
          <a:xfrm>
            <a:off x="1554956" y="616481"/>
            <a:ext cx="7277175" cy="572625"/>
          </a:xfrm>
          <a:prstGeom prst="rect">
            <a:avLst/>
          </a:prstGeom>
        </p:spPr>
        <p:txBody>
          <a:bodyPr spcFirstLastPara="1" wrap="square" lIns="121900" tIns="121900" rIns="121900" bIns="121900" anchor="t"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20" name="Google Shape;120;p6"/>
          <p:cNvSpPr txBox="1">
            <a:spLocks noGrp="1"/>
          </p:cNvSpPr>
          <p:nvPr>
            <p:ph type="body" idx="1"/>
          </p:nvPr>
        </p:nvSpPr>
        <p:spPr>
          <a:xfrm>
            <a:off x="1554956" y="1323929"/>
            <a:ext cx="7277175" cy="3416400"/>
          </a:xfrm>
          <a:prstGeom prst="rect">
            <a:avLst/>
          </a:prstGeom>
        </p:spPr>
        <p:txBody>
          <a:bodyPr spcFirstLastPara="1" wrap="square" lIns="121900" tIns="121900" rIns="121900" bIns="121900" anchor="t" anchorCtr="0">
            <a:noAutofit/>
          </a:bodyPr>
          <a:lstStyle>
            <a:lvl1pPr marL="342900" lvl="0" indent="-276225" rtl="0">
              <a:spcBef>
                <a:spcPts val="0"/>
              </a:spcBef>
              <a:spcAft>
                <a:spcPts val="0"/>
              </a:spcAft>
              <a:buSzPts val="2200"/>
              <a:buChar char="●"/>
              <a:defRPr/>
            </a:lvl1pPr>
            <a:lvl2pPr marL="685800" lvl="1" indent="-276225" rtl="0">
              <a:spcBef>
                <a:spcPts val="1575"/>
              </a:spcBef>
              <a:spcAft>
                <a:spcPts val="0"/>
              </a:spcAft>
              <a:buSzPts val="2200"/>
              <a:buChar char="○"/>
              <a:defRPr/>
            </a:lvl2pPr>
            <a:lvl3pPr marL="1028700" lvl="2" indent="-276225" rtl="0">
              <a:spcBef>
                <a:spcPts val="1575"/>
              </a:spcBef>
              <a:spcAft>
                <a:spcPts val="0"/>
              </a:spcAft>
              <a:buSzPts val="2200"/>
              <a:buChar char="■"/>
              <a:defRPr/>
            </a:lvl3pPr>
            <a:lvl4pPr marL="1371600" lvl="3" indent="-276225" rtl="0">
              <a:spcBef>
                <a:spcPts val="1575"/>
              </a:spcBef>
              <a:spcAft>
                <a:spcPts val="0"/>
              </a:spcAft>
              <a:buSzPts val="2200"/>
              <a:buChar char="●"/>
              <a:defRPr/>
            </a:lvl4pPr>
            <a:lvl5pPr marL="1714500" lvl="4" indent="-276225" rtl="0">
              <a:spcBef>
                <a:spcPts val="1575"/>
              </a:spcBef>
              <a:spcAft>
                <a:spcPts val="0"/>
              </a:spcAft>
              <a:buSzPts val="2200"/>
              <a:buChar char="○"/>
              <a:defRPr/>
            </a:lvl5pPr>
            <a:lvl6pPr marL="2057400" lvl="5" indent="-276225" rtl="0">
              <a:spcBef>
                <a:spcPts val="1575"/>
              </a:spcBef>
              <a:spcAft>
                <a:spcPts val="0"/>
              </a:spcAft>
              <a:buSzPts val="2200"/>
              <a:buChar char="■"/>
              <a:defRPr/>
            </a:lvl6pPr>
            <a:lvl7pPr marL="2400300" lvl="6" indent="-276225" rtl="0">
              <a:spcBef>
                <a:spcPts val="1575"/>
              </a:spcBef>
              <a:spcAft>
                <a:spcPts val="0"/>
              </a:spcAft>
              <a:buSzPts val="2200"/>
              <a:buChar char="●"/>
              <a:defRPr/>
            </a:lvl7pPr>
            <a:lvl8pPr marL="2743200" lvl="7" indent="-276225" rtl="0">
              <a:spcBef>
                <a:spcPts val="1575"/>
              </a:spcBef>
              <a:spcAft>
                <a:spcPts val="0"/>
              </a:spcAft>
              <a:buSzPts val="2200"/>
              <a:buChar char="○"/>
              <a:defRPr/>
            </a:lvl8pPr>
            <a:lvl9pPr marL="3086100" lvl="8" indent="-276225" rtl="0">
              <a:spcBef>
                <a:spcPts val="1575"/>
              </a:spcBef>
              <a:spcAft>
                <a:spcPts val="1575"/>
              </a:spcAft>
              <a:buSzPts val="2200"/>
              <a:buChar char="■"/>
              <a:defRPr/>
            </a:lvl9pPr>
          </a:lstStyle>
          <a:p>
            <a:endParaRPr/>
          </a:p>
        </p:txBody>
      </p:sp>
      <p:sp>
        <p:nvSpPr>
          <p:cNvPr id="121" name="Google Shape;121;p6"/>
          <p:cNvSpPr txBox="1">
            <a:spLocks noGrp="1"/>
          </p:cNvSpPr>
          <p:nvPr>
            <p:ph type="sldNum" idx="12"/>
          </p:nvPr>
        </p:nvSpPr>
        <p:spPr>
          <a:xfrm>
            <a:off x="8529608" y="4663217"/>
            <a:ext cx="548775" cy="393525"/>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122" name="Google Shape;122;p6"/>
          <p:cNvSpPr/>
          <p:nvPr/>
        </p:nvSpPr>
        <p:spPr>
          <a:xfrm>
            <a:off x="371888" y="259802"/>
            <a:ext cx="357525" cy="357525"/>
          </a:xfrm>
          <a:prstGeom prst="ellipse">
            <a:avLst/>
          </a:prstGeom>
          <a:solidFill>
            <a:schemeClr val="accen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350">
              <a:solidFill>
                <a:srgbClr val="FFFFFF"/>
              </a:solidFill>
              <a:latin typeface="Calibri"/>
              <a:ea typeface="Calibri"/>
              <a:cs typeface="Calibri"/>
              <a:sym typeface="Calibri"/>
            </a:endParaRPr>
          </a:p>
        </p:txBody>
      </p:sp>
      <p:sp>
        <p:nvSpPr>
          <p:cNvPr id="123" name="Google Shape;123;p6"/>
          <p:cNvSpPr/>
          <p:nvPr/>
        </p:nvSpPr>
        <p:spPr>
          <a:xfrm rot="5400000">
            <a:off x="-37910" y="729088"/>
            <a:ext cx="548550" cy="472950"/>
          </a:xfrm>
          <a:prstGeom prst="triangle">
            <a:avLst>
              <a:gd name="adj" fmla="val 50000"/>
            </a:avLst>
          </a:prstGeom>
          <a:solidFill>
            <a:schemeClr val="accen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SzPts val="1800"/>
              <a:buNone/>
            </a:pPr>
            <a:endParaRPr sz="1350">
              <a:solidFill>
                <a:srgbClr val="FFFFFF"/>
              </a:solidFill>
              <a:latin typeface="Calibri"/>
              <a:ea typeface="Calibri"/>
              <a:cs typeface="Calibri"/>
              <a:sym typeface="Calibri"/>
            </a:endParaRPr>
          </a:p>
        </p:txBody>
      </p:sp>
      <p:sp>
        <p:nvSpPr>
          <p:cNvPr id="124" name="Google Shape;124;p6"/>
          <p:cNvSpPr/>
          <p:nvPr/>
        </p:nvSpPr>
        <p:spPr>
          <a:xfrm rot="-5400000">
            <a:off x="307508" y="1023809"/>
            <a:ext cx="548550" cy="472950"/>
          </a:xfrm>
          <a:prstGeom prst="triangle">
            <a:avLst>
              <a:gd name="adj" fmla="val 50000"/>
            </a:avLst>
          </a:prstGeom>
          <a:noFill/>
          <a:ln w="28575"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350">
              <a:solidFill>
                <a:srgbClr val="FFFFFF"/>
              </a:solidFill>
              <a:latin typeface="Calibri"/>
              <a:ea typeface="Calibri"/>
              <a:cs typeface="Calibri"/>
              <a:sym typeface="Calibri"/>
            </a:endParaRPr>
          </a:p>
        </p:txBody>
      </p:sp>
      <p:sp>
        <p:nvSpPr>
          <p:cNvPr id="125" name="Google Shape;125;p6"/>
          <p:cNvSpPr/>
          <p:nvPr/>
        </p:nvSpPr>
        <p:spPr>
          <a:xfrm rot="5400000">
            <a:off x="1018538" y="-514340"/>
            <a:ext cx="760275" cy="1028700"/>
          </a:xfrm>
          <a:prstGeom prst="triangle">
            <a:avLst>
              <a:gd name="adj" fmla="val 50000"/>
            </a:avLst>
          </a:prstGeom>
          <a:noFill/>
          <a:ln w="28575"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rgbClr val="FFFFFF"/>
              </a:solidFill>
              <a:latin typeface="Calibri"/>
              <a:ea typeface="Calibri"/>
              <a:cs typeface="Calibri"/>
              <a:sym typeface="Calibri"/>
            </a:endParaRPr>
          </a:p>
        </p:txBody>
      </p:sp>
      <p:sp>
        <p:nvSpPr>
          <p:cNvPr id="126" name="Google Shape;126;p6"/>
          <p:cNvSpPr/>
          <p:nvPr/>
        </p:nvSpPr>
        <p:spPr>
          <a:xfrm>
            <a:off x="576426" y="2012803"/>
            <a:ext cx="286200" cy="297450"/>
          </a:xfrm>
          <a:prstGeom prst="ellipse">
            <a:avLst/>
          </a:prstGeom>
          <a:noFill/>
          <a:ln w="28575"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350">
              <a:solidFill>
                <a:srgbClr val="FFFFFF"/>
              </a:solidFill>
              <a:latin typeface="Calibri"/>
              <a:ea typeface="Calibri"/>
              <a:cs typeface="Calibri"/>
              <a:sym typeface="Calibri"/>
            </a:endParaRPr>
          </a:p>
        </p:txBody>
      </p:sp>
      <p:sp>
        <p:nvSpPr>
          <p:cNvPr id="127" name="Google Shape;127;p6"/>
          <p:cNvSpPr/>
          <p:nvPr/>
        </p:nvSpPr>
        <p:spPr>
          <a:xfrm rot="-1696899">
            <a:off x="-250130" y="1734376"/>
            <a:ext cx="913665" cy="252677"/>
          </a:xfrm>
          <a:prstGeom prst="rect">
            <a:avLst/>
          </a:prstGeom>
          <a:solidFill>
            <a:schemeClr val="accen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350">
              <a:solidFill>
                <a:srgbClr val="FFFFFF"/>
              </a:solidFill>
              <a:latin typeface="Calibri"/>
              <a:ea typeface="Calibri"/>
              <a:cs typeface="Calibri"/>
              <a:sym typeface="Calibri"/>
            </a:endParaRPr>
          </a:p>
        </p:txBody>
      </p:sp>
      <p:sp>
        <p:nvSpPr>
          <p:cNvPr id="128" name="Google Shape;128;p6"/>
          <p:cNvSpPr/>
          <p:nvPr/>
        </p:nvSpPr>
        <p:spPr>
          <a:xfrm rot="-1299682">
            <a:off x="1336001" y="-139819"/>
            <a:ext cx="786329" cy="718058"/>
          </a:xfrm>
          <a:prstGeom prst="pie">
            <a:avLst>
              <a:gd name="adj1" fmla="val 0"/>
              <a:gd name="adj2" fmla="val 10837342"/>
            </a:avLst>
          </a:prstGeom>
          <a:noFill/>
          <a:ln w="2857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rgbClr val="FFFFFF"/>
              </a:solidFill>
              <a:latin typeface="Calibri"/>
              <a:ea typeface="Calibri"/>
              <a:cs typeface="Calibri"/>
              <a:sym typeface="Calibri"/>
            </a:endParaRPr>
          </a:p>
        </p:txBody>
      </p:sp>
      <p:sp>
        <p:nvSpPr>
          <p:cNvPr id="129" name="Google Shape;129;p6"/>
          <p:cNvSpPr/>
          <p:nvPr/>
        </p:nvSpPr>
        <p:spPr>
          <a:xfrm>
            <a:off x="5493732" y="4953841"/>
            <a:ext cx="573975" cy="573975"/>
          </a:xfrm>
          <a:prstGeom prst="ellipse">
            <a:avLst/>
          </a:prstGeom>
          <a:solidFill>
            <a:schemeClr val="accen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SzPts val="1800"/>
              <a:buNone/>
            </a:pPr>
            <a:endParaRPr sz="1350">
              <a:solidFill>
                <a:srgbClr val="FFFFFF"/>
              </a:solidFill>
              <a:latin typeface="Calibri"/>
              <a:ea typeface="Calibri"/>
              <a:cs typeface="Calibri"/>
              <a:sym typeface="Calibri"/>
            </a:endParaRPr>
          </a:p>
        </p:txBody>
      </p:sp>
      <p:sp>
        <p:nvSpPr>
          <p:cNvPr id="130" name="Google Shape;130;p6"/>
          <p:cNvSpPr/>
          <p:nvPr/>
        </p:nvSpPr>
        <p:spPr>
          <a:xfrm>
            <a:off x="2256537" y="0"/>
            <a:ext cx="1362584" cy="163274"/>
          </a:xfrm>
          <a:custGeom>
            <a:avLst/>
            <a:gdLst/>
            <a:ahLst/>
            <a:cxnLst/>
            <a:rect l="l" t="t" r="r" b="b"/>
            <a:pathLst>
              <a:path w="1816779" h="217699" extrusionOk="0">
                <a:moveTo>
                  <a:pt x="1617042" y="171367"/>
                </a:moveTo>
                <a:cubicBezTo>
                  <a:pt x="1629842" y="171367"/>
                  <a:pt x="1640216" y="181739"/>
                  <a:pt x="1640216" y="194532"/>
                </a:cubicBezTo>
                <a:cubicBezTo>
                  <a:pt x="1640216" y="207326"/>
                  <a:pt x="1629842" y="217698"/>
                  <a:pt x="1617042" y="217698"/>
                </a:cubicBezTo>
                <a:cubicBezTo>
                  <a:pt x="1604245" y="217698"/>
                  <a:pt x="1593871" y="207326"/>
                  <a:pt x="1593871" y="194532"/>
                </a:cubicBezTo>
                <a:cubicBezTo>
                  <a:pt x="1593871" y="181739"/>
                  <a:pt x="1604245" y="171367"/>
                  <a:pt x="1617042" y="171367"/>
                </a:cubicBezTo>
                <a:close/>
                <a:moveTo>
                  <a:pt x="1439956" y="171367"/>
                </a:moveTo>
                <a:cubicBezTo>
                  <a:pt x="1452751" y="171367"/>
                  <a:pt x="1463121" y="181739"/>
                  <a:pt x="1463121" y="194533"/>
                </a:cubicBezTo>
                <a:cubicBezTo>
                  <a:pt x="1463121" y="207327"/>
                  <a:pt x="1452751" y="217698"/>
                  <a:pt x="1439956" y="217698"/>
                </a:cubicBezTo>
                <a:cubicBezTo>
                  <a:pt x="1427162" y="217698"/>
                  <a:pt x="1416791" y="207327"/>
                  <a:pt x="1416791" y="194533"/>
                </a:cubicBezTo>
                <a:cubicBezTo>
                  <a:pt x="1416791" y="181739"/>
                  <a:pt x="1427162" y="171367"/>
                  <a:pt x="1439956" y="171367"/>
                </a:cubicBezTo>
                <a:close/>
                <a:moveTo>
                  <a:pt x="1262857" y="171367"/>
                </a:moveTo>
                <a:cubicBezTo>
                  <a:pt x="1275651" y="171367"/>
                  <a:pt x="1286024" y="181739"/>
                  <a:pt x="1286024" y="194533"/>
                </a:cubicBezTo>
                <a:cubicBezTo>
                  <a:pt x="1286024" y="207327"/>
                  <a:pt x="1275651" y="217698"/>
                  <a:pt x="1262857" y="217698"/>
                </a:cubicBezTo>
                <a:cubicBezTo>
                  <a:pt x="1250062" y="217698"/>
                  <a:pt x="1239690" y="207327"/>
                  <a:pt x="1239690" y="194533"/>
                </a:cubicBezTo>
                <a:cubicBezTo>
                  <a:pt x="1239690" y="181739"/>
                  <a:pt x="1250062" y="171367"/>
                  <a:pt x="1262857" y="171367"/>
                </a:cubicBezTo>
                <a:close/>
                <a:moveTo>
                  <a:pt x="1085766" y="171367"/>
                </a:moveTo>
                <a:cubicBezTo>
                  <a:pt x="1098562" y="171367"/>
                  <a:pt x="1108934" y="181739"/>
                  <a:pt x="1108934" y="194533"/>
                </a:cubicBezTo>
                <a:cubicBezTo>
                  <a:pt x="1108934" y="207327"/>
                  <a:pt x="1098562" y="217699"/>
                  <a:pt x="1085766" y="217699"/>
                </a:cubicBezTo>
                <a:cubicBezTo>
                  <a:pt x="1072968" y="217699"/>
                  <a:pt x="1062595" y="207327"/>
                  <a:pt x="1062595" y="194533"/>
                </a:cubicBezTo>
                <a:cubicBezTo>
                  <a:pt x="1062595" y="181739"/>
                  <a:pt x="1072968" y="171367"/>
                  <a:pt x="1085766" y="171367"/>
                </a:cubicBezTo>
                <a:close/>
                <a:moveTo>
                  <a:pt x="908665" y="171367"/>
                </a:moveTo>
                <a:cubicBezTo>
                  <a:pt x="921459" y="171367"/>
                  <a:pt x="931828" y="181739"/>
                  <a:pt x="931828" y="194533"/>
                </a:cubicBezTo>
                <a:cubicBezTo>
                  <a:pt x="931828" y="207327"/>
                  <a:pt x="921459" y="217699"/>
                  <a:pt x="908665" y="217699"/>
                </a:cubicBezTo>
                <a:cubicBezTo>
                  <a:pt x="895866" y="217699"/>
                  <a:pt x="885499" y="207327"/>
                  <a:pt x="885499" y="194533"/>
                </a:cubicBezTo>
                <a:cubicBezTo>
                  <a:pt x="885499" y="181739"/>
                  <a:pt x="895866" y="171367"/>
                  <a:pt x="908665" y="171367"/>
                </a:cubicBezTo>
                <a:close/>
                <a:moveTo>
                  <a:pt x="731567" y="171367"/>
                </a:moveTo>
                <a:cubicBezTo>
                  <a:pt x="744362" y="171367"/>
                  <a:pt x="754734" y="181739"/>
                  <a:pt x="754734" y="194533"/>
                </a:cubicBezTo>
                <a:cubicBezTo>
                  <a:pt x="754734" y="207327"/>
                  <a:pt x="744362" y="217699"/>
                  <a:pt x="731567" y="217699"/>
                </a:cubicBezTo>
                <a:cubicBezTo>
                  <a:pt x="718773" y="217699"/>
                  <a:pt x="708401" y="207327"/>
                  <a:pt x="708401" y="194533"/>
                </a:cubicBezTo>
                <a:cubicBezTo>
                  <a:pt x="708401" y="181739"/>
                  <a:pt x="718773" y="171367"/>
                  <a:pt x="731567" y="171367"/>
                </a:cubicBezTo>
                <a:close/>
                <a:moveTo>
                  <a:pt x="554465" y="171367"/>
                </a:moveTo>
                <a:cubicBezTo>
                  <a:pt x="567259" y="171367"/>
                  <a:pt x="577631" y="181739"/>
                  <a:pt x="577631" y="194533"/>
                </a:cubicBezTo>
                <a:cubicBezTo>
                  <a:pt x="577631" y="207327"/>
                  <a:pt x="567259" y="217699"/>
                  <a:pt x="554465" y="217699"/>
                </a:cubicBezTo>
                <a:cubicBezTo>
                  <a:pt x="541670" y="217699"/>
                  <a:pt x="531298" y="207327"/>
                  <a:pt x="531298" y="194533"/>
                </a:cubicBezTo>
                <a:cubicBezTo>
                  <a:pt x="531298" y="181739"/>
                  <a:pt x="541670" y="171367"/>
                  <a:pt x="554465" y="171367"/>
                </a:cubicBezTo>
                <a:close/>
                <a:moveTo>
                  <a:pt x="377367" y="171367"/>
                </a:moveTo>
                <a:cubicBezTo>
                  <a:pt x="390163" y="171367"/>
                  <a:pt x="400533" y="181739"/>
                  <a:pt x="400533" y="194533"/>
                </a:cubicBezTo>
                <a:cubicBezTo>
                  <a:pt x="400533" y="207327"/>
                  <a:pt x="390163" y="217699"/>
                  <a:pt x="377367" y="217699"/>
                </a:cubicBezTo>
                <a:cubicBezTo>
                  <a:pt x="364573" y="217699"/>
                  <a:pt x="354201" y="207327"/>
                  <a:pt x="354201" y="194533"/>
                </a:cubicBezTo>
                <a:cubicBezTo>
                  <a:pt x="354201" y="181739"/>
                  <a:pt x="364573" y="171367"/>
                  <a:pt x="377367" y="171367"/>
                </a:cubicBezTo>
                <a:close/>
                <a:moveTo>
                  <a:pt x="200264" y="171367"/>
                </a:moveTo>
                <a:cubicBezTo>
                  <a:pt x="213058" y="171367"/>
                  <a:pt x="223430" y="181739"/>
                  <a:pt x="223430" y="194533"/>
                </a:cubicBezTo>
                <a:cubicBezTo>
                  <a:pt x="223430" y="207327"/>
                  <a:pt x="213058" y="217699"/>
                  <a:pt x="200264" y="217699"/>
                </a:cubicBezTo>
                <a:cubicBezTo>
                  <a:pt x="187470" y="217699"/>
                  <a:pt x="177098" y="207327"/>
                  <a:pt x="177098" y="194533"/>
                </a:cubicBezTo>
                <a:cubicBezTo>
                  <a:pt x="177098" y="181739"/>
                  <a:pt x="187470" y="171367"/>
                  <a:pt x="200264" y="171367"/>
                </a:cubicBezTo>
                <a:close/>
                <a:moveTo>
                  <a:pt x="23166" y="171367"/>
                </a:moveTo>
                <a:cubicBezTo>
                  <a:pt x="35960" y="171367"/>
                  <a:pt x="46332" y="181739"/>
                  <a:pt x="46332" y="194533"/>
                </a:cubicBezTo>
                <a:cubicBezTo>
                  <a:pt x="46332" y="207327"/>
                  <a:pt x="35960" y="217699"/>
                  <a:pt x="23166" y="217699"/>
                </a:cubicBezTo>
                <a:cubicBezTo>
                  <a:pt x="10372" y="217699"/>
                  <a:pt x="0" y="207327"/>
                  <a:pt x="0" y="194533"/>
                </a:cubicBezTo>
                <a:cubicBezTo>
                  <a:pt x="0" y="181739"/>
                  <a:pt x="10372" y="171367"/>
                  <a:pt x="23166" y="171367"/>
                </a:cubicBezTo>
                <a:close/>
                <a:moveTo>
                  <a:pt x="1791548" y="171362"/>
                </a:moveTo>
                <a:cubicBezTo>
                  <a:pt x="1804342" y="171362"/>
                  <a:pt x="1814714" y="181734"/>
                  <a:pt x="1814714" y="194528"/>
                </a:cubicBezTo>
                <a:cubicBezTo>
                  <a:pt x="1814714" y="207322"/>
                  <a:pt x="1804342" y="217694"/>
                  <a:pt x="1791548" y="217694"/>
                </a:cubicBezTo>
                <a:cubicBezTo>
                  <a:pt x="1778754" y="217694"/>
                  <a:pt x="1768382" y="207322"/>
                  <a:pt x="1768382" y="194528"/>
                </a:cubicBezTo>
                <a:cubicBezTo>
                  <a:pt x="1768382" y="181734"/>
                  <a:pt x="1778754" y="171362"/>
                  <a:pt x="1791548" y="171362"/>
                </a:cubicBezTo>
                <a:close/>
                <a:moveTo>
                  <a:pt x="1619108" y="4"/>
                </a:moveTo>
                <a:cubicBezTo>
                  <a:pt x="1631907" y="4"/>
                  <a:pt x="1642281" y="10376"/>
                  <a:pt x="1642281" y="23170"/>
                </a:cubicBezTo>
                <a:cubicBezTo>
                  <a:pt x="1642281" y="35964"/>
                  <a:pt x="1631907" y="46336"/>
                  <a:pt x="1619108" y="46336"/>
                </a:cubicBezTo>
                <a:cubicBezTo>
                  <a:pt x="1606311" y="46336"/>
                  <a:pt x="1595936" y="35964"/>
                  <a:pt x="1595936" y="23170"/>
                </a:cubicBezTo>
                <a:cubicBezTo>
                  <a:pt x="1595936" y="10376"/>
                  <a:pt x="1606311" y="4"/>
                  <a:pt x="1619108" y="4"/>
                </a:cubicBezTo>
                <a:close/>
                <a:moveTo>
                  <a:pt x="1442021" y="4"/>
                </a:moveTo>
                <a:cubicBezTo>
                  <a:pt x="1454816" y="4"/>
                  <a:pt x="1465185" y="10376"/>
                  <a:pt x="1465185" y="23170"/>
                </a:cubicBezTo>
                <a:cubicBezTo>
                  <a:pt x="1465185" y="35964"/>
                  <a:pt x="1454816" y="46336"/>
                  <a:pt x="1442021" y="46336"/>
                </a:cubicBezTo>
                <a:cubicBezTo>
                  <a:pt x="1429229" y="46336"/>
                  <a:pt x="1418856" y="35964"/>
                  <a:pt x="1418856" y="23170"/>
                </a:cubicBezTo>
                <a:cubicBezTo>
                  <a:pt x="1418856" y="10376"/>
                  <a:pt x="1429229" y="4"/>
                  <a:pt x="1442021" y="4"/>
                </a:cubicBezTo>
                <a:close/>
                <a:moveTo>
                  <a:pt x="1264923" y="4"/>
                </a:moveTo>
                <a:cubicBezTo>
                  <a:pt x="1277717" y="4"/>
                  <a:pt x="1288089" y="10376"/>
                  <a:pt x="1288089" y="23170"/>
                </a:cubicBezTo>
                <a:cubicBezTo>
                  <a:pt x="1288089" y="35964"/>
                  <a:pt x="1277717" y="46336"/>
                  <a:pt x="1264923" y="46336"/>
                </a:cubicBezTo>
                <a:cubicBezTo>
                  <a:pt x="1252127" y="46336"/>
                  <a:pt x="1241757" y="35964"/>
                  <a:pt x="1241757" y="23170"/>
                </a:cubicBezTo>
                <a:cubicBezTo>
                  <a:pt x="1241757" y="10376"/>
                  <a:pt x="1252127" y="4"/>
                  <a:pt x="1264923" y="4"/>
                </a:cubicBezTo>
                <a:close/>
                <a:moveTo>
                  <a:pt x="1087831" y="4"/>
                </a:moveTo>
                <a:cubicBezTo>
                  <a:pt x="1100628" y="4"/>
                  <a:pt x="1110999" y="10376"/>
                  <a:pt x="1110999" y="23170"/>
                </a:cubicBezTo>
                <a:cubicBezTo>
                  <a:pt x="1110999" y="35964"/>
                  <a:pt x="1100628" y="46336"/>
                  <a:pt x="1087831" y="46336"/>
                </a:cubicBezTo>
                <a:cubicBezTo>
                  <a:pt x="1075034" y="46336"/>
                  <a:pt x="1064661" y="35964"/>
                  <a:pt x="1064661" y="23170"/>
                </a:cubicBezTo>
                <a:cubicBezTo>
                  <a:pt x="1064661" y="10376"/>
                  <a:pt x="1075034" y="4"/>
                  <a:pt x="1087831" y="4"/>
                </a:cubicBezTo>
                <a:close/>
                <a:moveTo>
                  <a:pt x="910730" y="4"/>
                </a:moveTo>
                <a:cubicBezTo>
                  <a:pt x="923521" y="4"/>
                  <a:pt x="933893" y="10376"/>
                  <a:pt x="933893" y="23170"/>
                </a:cubicBezTo>
                <a:cubicBezTo>
                  <a:pt x="933893" y="35964"/>
                  <a:pt x="923521" y="46336"/>
                  <a:pt x="910730" y="46336"/>
                </a:cubicBezTo>
                <a:cubicBezTo>
                  <a:pt x="897929" y="46336"/>
                  <a:pt x="887563" y="35964"/>
                  <a:pt x="887563" y="23170"/>
                </a:cubicBezTo>
                <a:cubicBezTo>
                  <a:pt x="887563" y="10376"/>
                  <a:pt x="897929" y="4"/>
                  <a:pt x="910730" y="4"/>
                </a:cubicBezTo>
                <a:close/>
                <a:moveTo>
                  <a:pt x="733632" y="4"/>
                </a:moveTo>
                <a:cubicBezTo>
                  <a:pt x="746426" y="4"/>
                  <a:pt x="756798" y="10376"/>
                  <a:pt x="756798" y="23170"/>
                </a:cubicBezTo>
                <a:cubicBezTo>
                  <a:pt x="756798" y="35964"/>
                  <a:pt x="746426" y="46336"/>
                  <a:pt x="733632" y="46336"/>
                </a:cubicBezTo>
                <a:cubicBezTo>
                  <a:pt x="720838" y="46336"/>
                  <a:pt x="710465" y="35964"/>
                  <a:pt x="710465" y="23170"/>
                </a:cubicBezTo>
                <a:cubicBezTo>
                  <a:pt x="710465" y="10376"/>
                  <a:pt x="720838" y="4"/>
                  <a:pt x="733632" y="4"/>
                </a:cubicBezTo>
                <a:close/>
                <a:moveTo>
                  <a:pt x="556529" y="4"/>
                </a:moveTo>
                <a:cubicBezTo>
                  <a:pt x="569323" y="4"/>
                  <a:pt x="579696" y="10376"/>
                  <a:pt x="579696" y="23170"/>
                </a:cubicBezTo>
                <a:cubicBezTo>
                  <a:pt x="579696" y="35964"/>
                  <a:pt x="569323" y="46336"/>
                  <a:pt x="556529" y="46336"/>
                </a:cubicBezTo>
                <a:cubicBezTo>
                  <a:pt x="543735" y="46336"/>
                  <a:pt x="533364" y="35964"/>
                  <a:pt x="533364" y="23170"/>
                </a:cubicBezTo>
                <a:cubicBezTo>
                  <a:pt x="533364" y="10376"/>
                  <a:pt x="543735" y="4"/>
                  <a:pt x="556529" y="4"/>
                </a:cubicBezTo>
                <a:close/>
                <a:moveTo>
                  <a:pt x="379432" y="4"/>
                </a:moveTo>
                <a:cubicBezTo>
                  <a:pt x="392227" y="4"/>
                  <a:pt x="402597" y="10376"/>
                  <a:pt x="402597" y="23170"/>
                </a:cubicBezTo>
                <a:cubicBezTo>
                  <a:pt x="402597" y="35964"/>
                  <a:pt x="392227" y="46336"/>
                  <a:pt x="379432" y="46336"/>
                </a:cubicBezTo>
                <a:cubicBezTo>
                  <a:pt x="366638" y="46336"/>
                  <a:pt x="356265" y="35964"/>
                  <a:pt x="356265" y="23170"/>
                </a:cubicBezTo>
                <a:cubicBezTo>
                  <a:pt x="356265" y="10376"/>
                  <a:pt x="366638" y="4"/>
                  <a:pt x="379432" y="4"/>
                </a:cubicBezTo>
                <a:close/>
                <a:moveTo>
                  <a:pt x="202330" y="4"/>
                </a:moveTo>
                <a:cubicBezTo>
                  <a:pt x="215124" y="4"/>
                  <a:pt x="225496" y="10376"/>
                  <a:pt x="225496" y="23170"/>
                </a:cubicBezTo>
                <a:cubicBezTo>
                  <a:pt x="225496" y="35964"/>
                  <a:pt x="215124" y="46336"/>
                  <a:pt x="202330" y="46336"/>
                </a:cubicBezTo>
                <a:cubicBezTo>
                  <a:pt x="189536" y="46336"/>
                  <a:pt x="179164" y="35964"/>
                  <a:pt x="179164" y="23170"/>
                </a:cubicBezTo>
                <a:cubicBezTo>
                  <a:pt x="179164" y="10376"/>
                  <a:pt x="189536" y="4"/>
                  <a:pt x="202330" y="4"/>
                </a:cubicBezTo>
                <a:close/>
                <a:moveTo>
                  <a:pt x="25232" y="4"/>
                </a:moveTo>
                <a:cubicBezTo>
                  <a:pt x="38026" y="4"/>
                  <a:pt x="48398" y="10376"/>
                  <a:pt x="48398" y="23170"/>
                </a:cubicBezTo>
                <a:cubicBezTo>
                  <a:pt x="48398" y="35964"/>
                  <a:pt x="38026" y="46336"/>
                  <a:pt x="25232" y="46336"/>
                </a:cubicBezTo>
                <a:cubicBezTo>
                  <a:pt x="12438" y="46336"/>
                  <a:pt x="2066" y="35964"/>
                  <a:pt x="2066" y="23170"/>
                </a:cubicBezTo>
                <a:cubicBezTo>
                  <a:pt x="2066" y="10376"/>
                  <a:pt x="12438" y="4"/>
                  <a:pt x="25232" y="4"/>
                </a:cubicBezTo>
                <a:close/>
                <a:moveTo>
                  <a:pt x="1793613" y="0"/>
                </a:moveTo>
                <a:cubicBezTo>
                  <a:pt x="1806407" y="0"/>
                  <a:pt x="1816779" y="10371"/>
                  <a:pt x="1816779" y="23165"/>
                </a:cubicBezTo>
                <a:cubicBezTo>
                  <a:pt x="1816779" y="35959"/>
                  <a:pt x="1806407" y="46331"/>
                  <a:pt x="1793613" y="46331"/>
                </a:cubicBezTo>
                <a:cubicBezTo>
                  <a:pt x="1780819" y="46331"/>
                  <a:pt x="1770447" y="35959"/>
                  <a:pt x="1770447" y="23165"/>
                </a:cubicBezTo>
                <a:cubicBezTo>
                  <a:pt x="1770447" y="10371"/>
                  <a:pt x="1780819" y="0"/>
                  <a:pt x="1793613" y="0"/>
                </a:cubicBezTo>
                <a:close/>
              </a:path>
            </a:pathLst>
          </a:custGeom>
          <a:solidFill>
            <a:schemeClr val="accen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a:solidFill>
                <a:srgbClr val="FFFFFF"/>
              </a:solidFill>
              <a:latin typeface="Calibri"/>
              <a:ea typeface="Calibri"/>
              <a:cs typeface="Calibri"/>
              <a:sym typeface="Calibri"/>
            </a:endParaRPr>
          </a:p>
        </p:txBody>
      </p:sp>
      <p:sp>
        <p:nvSpPr>
          <p:cNvPr id="131" name="Google Shape;131;p6"/>
          <p:cNvSpPr/>
          <p:nvPr/>
        </p:nvSpPr>
        <p:spPr>
          <a:xfrm rot="5400000">
            <a:off x="-439740" y="2732160"/>
            <a:ext cx="1362584" cy="307283"/>
          </a:xfrm>
          <a:custGeom>
            <a:avLst/>
            <a:gdLst/>
            <a:ahLst/>
            <a:cxnLst/>
            <a:rect l="l" t="t" r="r" b="b"/>
            <a:pathLst>
              <a:path w="1816779" h="409710" extrusionOk="0">
                <a:moveTo>
                  <a:pt x="1617042" y="363379"/>
                </a:moveTo>
                <a:cubicBezTo>
                  <a:pt x="1629840" y="363379"/>
                  <a:pt x="1640215" y="373750"/>
                  <a:pt x="1640215" y="386544"/>
                </a:cubicBezTo>
                <a:cubicBezTo>
                  <a:pt x="1640215" y="399338"/>
                  <a:pt x="1629840" y="409710"/>
                  <a:pt x="1617042" y="409710"/>
                </a:cubicBezTo>
                <a:cubicBezTo>
                  <a:pt x="1604245" y="409710"/>
                  <a:pt x="1593871" y="399338"/>
                  <a:pt x="1593871" y="386544"/>
                </a:cubicBezTo>
                <a:cubicBezTo>
                  <a:pt x="1593871" y="373750"/>
                  <a:pt x="1604245" y="363379"/>
                  <a:pt x="1617042" y="363379"/>
                </a:cubicBezTo>
                <a:close/>
                <a:moveTo>
                  <a:pt x="1439955" y="363379"/>
                </a:moveTo>
                <a:cubicBezTo>
                  <a:pt x="1452749" y="363379"/>
                  <a:pt x="1463121" y="373750"/>
                  <a:pt x="1463121" y="386544"/>
                </a:cubicBezTo>
                <a:cubicBezTo>
                  <a:pt x="1463121" y="399338"/>
                  <a:pt x="1452749" y="409710"/>
                  <a:pt x="1439955" y="409710"/>
                </a:cubicBezTo>
                <a:cubicBezTo>
                  <a:pt x="1427162" y="409710"/>
                  <a:pt x="1416790" y="399338"/>
                  <a:pt x="1416790" y="386544"/>
                </a:cubicBezTo>
                <a:cubicBezTo>
                  <a:pt x="1416790" y="373750"/>
                  <a:pt x="1427162" y="363379"/>
                  <a:pt x="1439955" y="363379"/>
                </a:cubicBezTo>
                <a:close/>
                <a:moveTo>
                  <a:pt x="1262856" y="363379"/>
                </a:moveTo>
                <a:cubicBezTo>
                  <a:pt x="1275651" y="363379"/>
                  <a:pt x="1286022" y="373750"/>
                  <a:pt x="1286022" y="386544"/>
                </a:cubicBezTo>
                <a:cubicBezTo>
                  <a:pt x="1286022" y="399338"/>
                  <a:pt x="1275651" y="409710"/>
                  <a:pt x="1262856" y="409710"/>
                </a:cubicBezTo>
                <a:cubicBezTo>
                  <a:pt x="1250062" y="409710"/>
                  <a:pt x="1239690" y="399338"/>
                  <a:pt x="1239690" y="386544"/>
                </a:cubicBezTo>
                <a:cubicBezTo>
                  <a:pt x="1239690" y="373750"/>
                  <a:pt x="1250062" y="363379"/>
                  <a:pt x="1262856" y="363379"/>
                </a:cubicBezTo>
                <a:close/>
                <a:moveTo>
                  <a:pt x="1085765" y="363379"/>
                </a:moveTo>
                <a:cubicBezTo>
                  <a:pt x="1098562" y="363379"/>
                  <a:pt x="1108934" y="373750"/>
                  <a:pt x="1108934" y="386544"/>
                </a:cubicBezTo>
                <a:cubicBezTo>
                  <a:pt x="1108934" y="399338"/>
                  <a:pt x="1098562" y="409710"/>
                  <a:pt x="1085765" y="409710"/>
                </a:cubicBezTo>
                <a:cubicBezTo>
                  <a:pt x="1072968" y="409710"/>
                  <a:pt x="1062595" y="399338"/>
                  <a:pt x="1062595" y="386544"/>
                </a:cubicBezTo>
                <a:cubicBezTo>
                  <a:pt x="1062595" y="373750"/>
                  <a:pt x="1072968" y="363379"/>
                  <a:pt x="1085765" y="363379"/>
                </a:cubicBezTo>
                <a:close/>
                <a:moveTo>
                  <a:pt x="908665" y="363379"/>
                </a:moveTo>
                <a:cubicBezTo>
                  <a:pt x="921456" y="363379"/>
                  <a:pt x="931828" y="373750"/>
                  <a:pt x="931828" y="386544"/>
                </a:cubicBezTo>
                <a:cubicBezTo>
                  <a:pt x="931828" y="399338"/>
                  <a:pt x="921456" y="409710"/>
                  <a:pt x="908665" y="409710"/>
                </a:cubicBezTo>
                <a:cubicBezTo>
                  <a:pt x="895866" y="409710"/>
                  <a:pt x="885499" y="399338"/>
                  <a:pt x="885499" y="386544"/>
                </a:cubicBezTo>
                <a:cubicBezTo>
                  <a:pt x="885499" y="373750"/>
                  <a:pt x="895866" y="363379"/>
                  <a:pt x="908665" y="363379"/>
                </a:cubicBezTo>
                <a:close/>
                <a:moveTo>
                  <a:pt x="731567" y="363379"/>
                </a:moveTo>
                <a:cubicBezTo>
                  <a:pt x="744361" y="363379"/>
                  <a:pt x="754733" y="373750"/>
                  <a:pt x="754733" y="386544"/>
                </a:cubicBezTo>
                <a:cubicBezTo>
                  <a:pt x="754733" y="399338"/>
                  <a:pt x="744361" y="409710"/>
                  <a:pt x="731567" y="409710"/>
                </a:cubicBezTo>
                <a:cubicBezTo>
                  <a:pt x="718772" y="409710"/>
                  <a:pt x="708400" y="399338"/>
                  <a:pt x="708400" y="386544"/>
                </a:cubicBezTo>
                <a:cubicBezTo>
                  <a:pt x="708400" y="373750"/>
                  <a:pt x="718772" y="363379"/>
                  <a:pt x="731567" y="363379"/>
                </a:cubicBezTo>
                <a:close/>
                <a:moveTo>
                  <a:pt x="554464" y="363379"/>
                </a:moveTo>
                <a:cubicBezTo>
                  <a:pt x="567258" y="363379"/>
                  <a:pt x="577630" y="373750"/>
                  <a:pt x="577630" y="386545"/>
                </a:cubicBezTo>
                <a:cubicBezTo>
                  <a:pt x="577630" y="399338"/>
                  <a:pt x="567258" y="409710"/>
                  <a:pt x="554464" y="409710"/>
                </a:cubicBezTo>
                <a:cubicBezTo>
                  <a:pt x="541670" y="409710"/>
                  <a:pt x="531298" y="399338"/>
                  <a:pt x="531298" y="386545"/>
                </a:cubicBezTo>
                <a:cubicBezTo>
                  <a:pt x="531298" y="373750"/>
                  <a:pt x="541670" y="363379"/>
                  <a:pt x="554464" y="363379"/>
                </a:cubicBezTo>
                <a:close/>
                <a:moveTo>
                  <a:pt x="377367" y="363379"/>
                </a:moveTo>
                <a:cubicBezTo>
                  <a:pt x="390162" y="363379"/>
                  <a:pt x="400533" y="373750"/>
                  <a:pt x="400533" y="386545"/>
                </a:cubicBezTo>
                <a:cubicBezTo>
                  <a:pt x="400533" y="399338"/>
                  <a:pt x="390162" y="409710"/>
                  <a:pt x="377367" y="409710"/>
                </a:cubicBezTo>
                <a:cubicBezTo>
                  <a:pt x="364573" y="409710"/>
                  <a:pt x="354200" y="399338"/>
                  <a:pt x="354200" y="386545"/>
                </a:cubicBezTo>
                <a:cubicBezTo>
                  <a:pt x="354200" y="373750"/>
                  <a:pt x="364573" y="363379"/>
                  <a:pt x="377367" y="363379"/>
                </a:cubicBezTo>
                <a:close/>
                <a:moveTo>
                  <a:pt x="200264" y="363379"/>
                </a:moveTo>
                <a:cubicBezTo>
                  <a:pt x="213058" y="363379"/>
                  <a:pt x="223430" y="373750"/>
                  <a:pt x="223430" y="386545"/>
                </a:cubicBezTo>
                <a:cubicBezTo>
                  <a:pt x="223430" y="399338"/>
                  <a:pt x="213058" y="409710"/>
                  <a:pt x="200264" y="409710"/>
                </a:cubicBezTo>
                <a:cubicBezTo>
                  <a:pt x="187470" y="409710"/>
                  <a:pt x="177098" y="399338"/>
                  <a:pt x="177098" y="386545"/>
                </a:cubicBezTo>
                <a:cubicBezTo>
                  <a:pt x="177098" y="373750"/>
                  <a:pt x="187470" y="363379"/>
                  <a:pt x="200264" y="363379"/>
                </a:cubicBezTo>
                <a:close/>
                <a:moveTo>
                  <a:pt x="23166" y="363379"/>
                </a:moveTo>
                <a:cubicBezTo>
                  <a:pt x="35960" y="363379"/>
                  <a:pt x="46332" y="373750"/>
                  <a:pt x="46332" y="386545"/>
                </a:cubicBezTo>
                <a:cubicBezTo>
                  <a:pt x="46332" y="399338"/>
                  <a:pt x="35960" y="409710"/>
                  <a:pt x="23166" y="409710"/>
                </a:cubicBezTo>
                <a:cubicBezTo>
                  <a:pt x="10372" y="409710"/>
                  <a:pt x="0" y="399338"/>
                  <a:pt x="0" y="386545"/>
                </a:cubicBezTo>
                <a:cubicBezTo>
                  <a:pt x="0" y="373750"/>
                  <a:pt x="10372" y="363379"/>
                  <a:pt x="23166" y="363379"/>
                </a:cubicBezTo>
                <a:close/>
                <a:moveTo>
                  <a:pt x="1791548" y="363373"/>
                </a:moveTo>
                <a:cubicBezTo>
                  <a:pt x="1804342" y="363373"/>
                  <a:pt x="1814714" y="373745"/>
                  <a:pt x="1814714" y="386539"/>
                </a:cubicBezTo>
                <a:cubicBezTo>
                  <a:pt x="1814714" y="399334"/>
                  <a:pt x="1804342" y="409705"/>
                  <a:pt x="1791548" y="409705"/>
                </a:cubicBezTo>
                <a:cubicBezTo>
                  <a:pt x="1778754" y="409705"/>
                  <a:pt x="1768382" y="399334"/>
                  <a:pt x="1768382" y="386539"/>
                </a:cubicBezTo>
                <a:cubicBezTo>
                  <a:pt x="1768382" y="373745"/>
                  <a:pt x="1778754" y="363373"/>
                  <a:pt x="1791548" y="363373"/>
                </a:cubicBezTo>
                <a:close/>
                <a:moveTo>
                  <a:pt x="1617042" y="171367"/>
                </a:moveTo>
                <a:cubicBezTo>
                  <a:pt x="1629842" y="171367"/>
                  <a:pt x="1640216" y="181739"/>
                  <a:pt x="1640216" y="194532"/>
                </a:cubicBezTo>
                <a:cubicBezTo>
                  <a:pt x="1640216" y="207326"/>
                  <a:pt x="1629842" y="217698"/>
                  <a:pt x="1617042" y="217698"/>
                </a:cubicBezTo>
                <a:cubicBezTo>
                  <a:pt x="1604245" y="217698"/>
                  <a:pt x="1593871" y="207326"/>
                  <a:pt x="1593871" y="194532"/>
                </a:cubicBezTo>
                <a:cubicBezTo>
                  <a:pt x="1593871" y="181739"/>
                  <a:pt x="1604245" y="171367"/>
                  <a:pt x="1617042" y="171367"/>
                </a:cubicBezTo>
                <a:close/>
                <a:moveTo>
                  <a:pt x="1439956" y="171367"/>
                </a:moveTo>
                <a:cubicBezTo>
                  <a:pt x="1452751" y="171367"/>
                  <a:pt x="1463121" y="181739"/>
                  <a:pt x="1463121" y="194533"/>
                </a:cubicBezTo>
                <a:cubicBezTo>
                  <a:pt x="1463121" y="207327"/>
                  <a:pt x="1452751" y="217698"/>
                  <a:pt x="1439956" y="217698"/>
                </a:cubicBezTo>
                <a:cubicBezTo>
                  <a:pt x="1427162" y="217698"/>
                  <a:pt x="1416791" y="207327"/>
                  <a:pt x="1416791" y="194533"/>
                </a:cubicBezTo>
                <a:cubicBezTo>
                  <a:pt x="1416791" y="181739"/>
                  <a:pt x="1427162" y="171367"/>
                  <a:pt x="1439956" y="171367"/>
                </a:cubicBezTo>
                <a:close/>
                <a:moveTo>
                  <a:pt x="1262857" y="171367"/>
                </a:moveTo>
                <a:cubicBezTo>
                  <a:pt x="1275651" y="171367"/>
                  <a:pt x="1286024" y="181739"/>
                  <a:pt x="1286024" y="194533"/>
                </a:cubicBezTo>
                <a:cubicBezTo>
                  <a:pt x="1286024" y="207327"/>
                  <a:pt x="1275651" y="217698"/>
                  <a:pt x="1262857" y="217698"/>
                </a:cubicBezTo>
                <a:cubicBezTo>
                  <a:pt x="1250062" y="217698"/>
                  <a:pt x="1239690" y="207327"/>
                  <a:pt x="1239690" y="194533"/>
                </a:cubicBezTo>
                <a:cubicBezTo>
                  <a:pt x="1239690" y="181739"/>
                  <a:pt x="1250062" y="171367"/>
                  <a:pt x="1262857" y="171367"/>
                </a:cubicBezTo>
                <a:close/>
                <a:moveTo>
                  <a:pt x="1085766" y="171367"/>
                </a:moveTo>
                <a:cubicBezTo>
                  <a:pt x="1098562" y="171367"/>
                  <a:pt x="1108934" y="181739"/>
                  <a:pt x="1108934" y="194533"/>
                </a:cubicBezTo>
                <a:cubicBezTo>
                  <a:pt x="1108934" y="207327"/>
                  <a:pt x="1098562" y="217699"/>
                  <a:pt x="1085766" y="217699"/>
                </a:cubicBezTo>
                <a:cubicBezTo>
                  <a:pt x="1072968" y="217699"/>
                  <a:pt x="1062595" y="207327"/>
                  <a:pt x="1062595" y="194533"/>
                </a:cubicBezTo>
                <a:cubicBezTo>
                  <a:pt x="1062595" y="181739"/>
                  <a:pt x="1072968" y="171367"/>
                  <a:pt x="1085766" y="171367"/>
                </a:cubicBezTo>
                <a:close/>
                <a:moveTo>
                  <a:pt x="908665" y="171367"/>
                </a:moveTo>
                <a:cubicBezTo>
                  <a:pt x="921459" y="171367"/>
                  <a:pt x="931828" y="181739"/>
                  <a:pt x="931828" y="194533"/>
                </a:cubicBezTo>
                <a:cubicBezTo>
                  <a:pt x="931828" y="207327"/>
                  <a:pt x="921459" y="217699"/>
                  <a:pt x="908665" y="217699"/>
                </a:cubicBezTo>
                <a:cubicBezTo>
                  <a:pt x="895866" y="217699"/>
                  <a:pt x="885499" y="207327"/>
                  <a:pt x="885499" y="194533"/>
                </a:cubicBezTo>
                <a:cubicBezTo>
                  <a:pt x="885499" y="181739"/>
                  <a:pt x="895866" y="171367"/>
                  <a:pt x="908665" y="171367"/>
                </a:cubicBezTo>
                <a:close/>
                <a:moveTo>
                  <a:pt x="731567" y="171367"/>
                </a:moveTo>
                <a:cubicBezTo>
                  <a:pt x="744362" y="171367"/>
                  <a:pt x="754734" y="181739"/>
                  <a:pt x="754734" y="194533"/>
                </a:cubicBezTo>
                <a:cubicBezTo>
                  <a:pt x="754734" y="207327"/>
                  <a:pt x="744362" y="217699"/>
                  <a:pt x="731567" y="217699"/>
                </a:cubicBezTo>
                <a:cubicBezTo>
                  <a:pt x="718773" y="217699"/>
                  <a:pt x="708401" y="207327"/>
                  <a:pt x="708401" y="194533"/>
                </a:cubicBezTo>
                <a:cubicBezTo>
                  <a:pt x="708401" y="181739"/>
                  <a:pt x="718773" y="171367"/>
                  <a:pt x="731567" y="171367"/>
                </a:cubicBezTo>
                <a:close/>
                <a:moveTo>
                  <a:pt x="554465" y="171367"/>
                </a:moveTo>
                <a:cubicBezTo>
                  <a:pt x="567259" y="171367"/>
                  <a:pt x="577631" y="181739"/>
                  <a:pt x="577631" y="194533"/>
                </a:cubicBezTo>
                <a:cubicBezTo>
                  <a:pt x="577631" y="207327"/>
                  <a:pt x="567259" y="217699"/>
                  <a:pt x="554465" y="217699"/>
                </a:cubicBezTo>
                <a:cubicBezTo>
                  <a:pt x="541670" y="217699"/>
                  <a:pt x="531298" y="207327"/>
                  <a:pt x="531298" y="194533"/>
                </a:cubicBezTo>
                <a:cubicBezTo>
                  <a:pt x="531298" y="181739"/>
                  <a:pt x="541670" y="171367"/>
                  <a:pt x="554465" y="171367"/>
                </a:cubicBezTo>
                <a:close/>
                <a:moveTo>
                  <a:pt x="377367" y="171367"/>
                </a:moveTo>
                <a:cubicBezTo>
                  <a:pt x="390163" y="171367"/>
                  <a:pt x="400533" y="181739"/>
                  <a:pt x="400533" y="194533"/>
                </a:cubicBezTo>
                <a:cubicBezTo>
                  <a:pt x="400533" y="207327"/>
                  <a:pt x="390163" y="217699"/>
                  <a:pt x="377367" y="217699"/>
                </a:cubicBezTo>
                <a:cubicBezTo>
                  <a:pt x="364573" y="217699"/>
                  <a:pt x="354201" y="207327"/>
                  <a:pt x="354201" y="194533"/>
                </a:cubicBezTo>
                <a:cubicBezTo>
                  <a:pt x="354201" y="181739"/>
                  <a:pt x="364573" y="171367"/>
                  <a:pt x="377367" y="171367"/>
                </a:cubicBezTo>
                <a:close/>
                <a:moveTo>
                  <a:pt x="200264" y="171367"/>
                </a:moveTo>
                <a:cubicBezTo>
                  <a:pt x="213058" y="171367"/>
                  <a:pt x="223430" y="181739"/>
                  <a:pt x="223430" y="194533"/>
                </a:cubicBezTo>
                <a:cubicBezTo>
                  <a:pt x="223430" y="207327"/>
                  <a:pt x="213058" y="217699"/>
                  <a:pt x="200264" y="217699"/>
                </a:cubicBezTo>
                <a:cubicBezTo>
                  <a:pt x="187470" y="217699"/>
                  <a:pt x="177098" y="207327"/>
                  <a:pt x="177098" y="194533"/>
                </a:cubicBezTo>
                <a:cubicBezTo>
                  <a:pt x="177098" y="181739"/>
                  <a:pt x="187470" y="171367"/>
                  <a:pt x="200264" y="171367"/>
                </a:cubicBezTo>
                <a:close/>
                <a:moveTo>
                  <a:pt x="23166" y="171367"/>
                </a:moveTo>
                <a:cubicBezTo>
                  <a:pt x="35960" y="171367"/>
                  <a:pt x="46332" y="181739"/>
                  <a:pt x="46332" y="194533"/>
                </a:cubicBezTo>
                <a:cubicBezTo>
                  <a:pt x="46332" y="207327"/>
                  <a:pt x="35960" y="217699"/>
                  <a:pt x="23166" y="217699"/>
                </a:cubicBezTo>
                <a:cubicBezTo>
                  <a:pt x="10372" y="217699"/>
                  <a:pt x="0" y="207327"/>
                  <a:pt x="0" y="194533"/>
                </a:cubicBezTo>
                <a:cubicBezTo>
                  <a:pt x="0" y="181739"/>
                  <a:pt x="10372" y="171367"/>
                  <a:pt x="23166" y="171367"/>
                </a:cubicBezTo>
                <a:close/>
                <a:moveTo>
                  <a:pt x="1791548" y="171362"/>
                </a:moveTo>
                <a:cubicBezTo>
                  <a:pt x="1804342" y="171362"/>
                  <a:pt x="1814714" y="181734"/>
                  <a:pt x="1814714" y="194528"/>
                </a:cubicBezTo>
                <a:cubicBezTo>
                  <a:pt x="1814714" y="207322"/>
                  <a:pt x="1804342" y="217694"/>
                  <a:pt x="1791548" y="217694"/>
                </a:cubicBezTo>
                <a:cubicBezTo>
                  <a:pt x="1778754" y="217694"/>
                  <a:pt x="1768382" y="207322"/>
                  <a:pt x="1768382" y="194528"/>
                </a:cubicBezTo>
                <a:cubicBezTo>
                  <a:pt x="1768382" y="181734"/>
                  <a:pt x="1778754" y="171362"/>
                  <a:pt x="1791548" y="171362"/>
                </a:cubicBezTo>
                <a:close/>
                <a:moveTo>
                  <a:pt x="1619108" y="4"/>
                </a:moveTo>
                <a:cubicBezTo>
                  <a:pt x="1631907" y="4"/>
                  <a:pt x="1642281" y="10376"/>
                  <a:pt x="1642281" y="23170"/>
                </a:cubicBezTo>
                <a:cubicBezTo>
                  <a:pt x="1642281" y="35964"/>
                  <a:pt x="1631907" y="46336"/>
                  <a:pt x="1619108" y="46336"/>
                </a:cubicBezTo>
                <a:cubicBezTo>
                  <a:pt x="1606311" y="46336"/>
                  <a:pt x="1595936" y="35964"/>
                  <a:pt x="1595936" y="23170"/>
                </a:cubicBezTo>
                <a:cubicBezTo>
                  <a:pt x="1595936" y="10376"/>
                  <a:pt x="1606311" y="4"/>
                  <a:pt x="1619108" y="4"/>
                </a:cubicBezTo>
                <a:close/>
                <a:moveTo>
                  <a:pt x="1442021" y="4"/>
                </a:moveTo>
                <a:cubicBezTo>
                  <a:pt x="1454816" y="4"/>
                  <a:pt x="1465185" y="10376"/>
                  <a:pt x="1465185" y="23170"/>
                </a:cubicBezTo>
                <a:cubicBezTo>
                  <a:pt x="1465185" y="35964"/>
                  <a:pt x="1454816" y="46336"/>
                  <a:pt x="1442021" y="46336"/>
                </a:cubicBezTo>
                <a:cubicBezTo>
                  <a:pt x="1429229" y="46336"/>
                  <a:pt x="1418856" y="35964"/>
                  <a:pt x="1418856" y="23170"/>
                </a:cubicBezTo>
                <a:cubicBezTo>
                  <a:pt x="1418856" y="10376"/>
                  <a:pt x="1429229" y="4"/>
                  <a:pt x="1442021" y="4"/>
                </a:cubicBezTo>
                <a:close/>
                <a:moveTo>
                  <a:pt x="1264923" y="4"/>
                </a:moveTo>
                <a:cubicBezTo>
                  <a:pt x="1277717" y="4"/>
                  <a:pt x="1288089" y="10376"/>
                  <a:pt x="1288089" y="23170"/>
                </a:cubicBezTo>
                <a:cubicBezTo>
                  <a:pt x="1288089" y="35964"/>
                  <a:pt x="1277717" y="46336"/>
                  <a:pt x="1264923" y="46336"/>
                </a:cubicBezTo>
                <a:cubicBezTo>
                  <a:pt x="1252127" y="46336"/>
                  <a:pt x="1241757" y="35964"/>
                  <a:pt x="1241757" y="23170"/>
                </a:cubicBezTo>
                <a:cubicBezTo>
                  <a:pt x="1241757" y="10376"/>
                  <a:pt x="1252127" y="4"/>
                  <a:pt x="1264923" y="4"/>
                </a:cubicBezTo>
                <a:close/>
                <a:moveTo>
                  <a:pt x="1087831" y="4"/>
                </a:moveTo>
                <a:cubicBezTo>
                  <a:pt x="1100628" y="4"/>
                  <a:pt x="1110999" y="10376"/>
                  <a:pt x="1110999" y="23170"/>
                </a:cubicBezTo>
                <a:cubicBezTo>
                  <a:pt x="1110999" y="35964"/>
                  <a:pt x="1100628" y="46336"/>
                  <a:pt x="1087831" y="46336"/>
                </a:cubicBezTo>
                <a:cubicBezTo>
                  <a:pt x="1075034" y="46336"/>
                  <a:pt x="1064661" y="35964"/>
                  <a:pt x="1064661" y="23170"/>
                </a:cubicBezTo>
                <a:cubicBezTo>
                  <a:pt x="1064661" y="10376"/>
                  <a:pt x="1075034" y="4"/>
                  <a:pt x="1087831" y="4"/>
                </a:cubicBezTo>
                <a:close/>
                <a:moveTo>
                  <a:pt x="910730" y="4"/>
                </a:moveTo>
                <a:cubicBezTo>
                  <a:pt x="923521" y="4"/>
                  <a:pt x="933893" y="10376"/>
                  <a:pt x="933893" y="23170"/>
                </a:cubicBezTo>
                <a:cubicBezTo>
                  <a:pt x="933893" y="35964"/>
                  <a:pt x="923521" y="46336"/>
                  <a:pt x="910730" y="46336"/>
                </a:cubicBezTo>
                <a:cubicBezTo>
                  <a:pt x="897929" y="46336"/>
                  <a:pt x="887563" y="35964"/>
                  <a:pt x="887563" y="23170"/>
                </a:cubicBezTo>
                <a:cubicBezTo>
                  <a:pt x="887563" y="10376"/>
                  <a:pt x="897929" y="4"/>
                  <a:pt x="910730" y="4"/>
                </a:cubicBezTo>
                <a:close/>
                <a:moveTo>
                  <a:pt x="733632" y="4"/>
                </a:moveTo>
                <a:cubicBezTo>
                  <a:pt x="746426" y="4"/>
                  <a:pt x="756798" y="10376"/>
                  <a:pt x="756798" y="23170"/>
                </a:cubicBezTo>
                <a:cubicBezTo>
                  <a:pt x="756798" y="35964"/>
                  <a:pt x="746426" y="46336"/>
                  <a:pt x="733632" y="46336"/>
                </a:cubicBezTo>
                <a:cubicBezTo>
                  <a:pt x="720838" y="46336"/>
                  <a:pt x="710465" y="35964"/>
                  <a:pt x="710465" y="23170"/>
                </a:cubicBezTo>
                <a:cubicBezTo>
                  <a:pt x="710465" y="10376"/>
                  <a:pt x="720838" y="4"/>
                  <a:pt x="733632" y="4"/>
                </a:cubicBezTo>
                <a:close/>
                <a:moveTo>
                  <a:pt x="556529" y="4"/>
                </a:moveTo>
                <a:cubicBezTo>
                  <a:pt x="569323" y="4"/>
                  <a:pt x="579696" y="10376"/>
                  <a:pt x="579696" y="23170"/>
                </a:cubicBezTo>
                <a:cubicBezTo>
                  <a:pt x="579696" y="35964"/>
                  <a:pt x="569323" y="46336"/>
                  <a:pt x="556529" y="46336"/>
                </a:cubicBezTo>
                <a:cubicBezTo>
                  <a:pt x="543735" y="46336"/>
                  <a:pt x="533364" y="35964"/>
                  <a:pt x="533364" y="23170"/>
                </a:cubicBezTo>
                <a:cubicBezTo>
                  <a:pt x="533364" y="10376"/>
                  <a:pt x="543735" y="4"/>
                  <a:pt x="556529" y="4"/>
                </a:cubicBezTo>
                <a:close/>
                <a:moveTo>
                  <a:pt x="379432" y="4"/>
                </a:moveTo>
                <a:cubicBezTo>
                  <a:pt x="392227" y="4"/>
                  <a:pt x="402597" y="10376"/>
                  <a:pt x="402597" y="23170"/>
                </a:cubicBezTo>
                <a:cubicBezTo>
                  <a:pt x="402597" y="35964"/>
                  <a:pt x="392227" y="46336"/>
                  <a:pt x="379432" y="46336"/>
                </a:cubicBezTo>
                <a:cubicBezTo>
                  <a:pt x="366638" y="46336"/>
                  <a:pt x="356265" y="35964"/>
                  <a:pt x="356265" y="23170"/>
                </a:cubicBezTo>
                <a:cubicBezTo>
                  <a:pt x="356265" y="10376"/>
                  <a:pt x="366638" y="4"/>
                  <a:pt x="379432" y="4"/>
                </a:cubicBezTo>
                <a:close/>
                <a:moveTo>
                  <a:pt x="202330" y="4"/>
                </a:moveTo>
                <a:cubicBezTo>
                  <a:pt x="215124" y="4"/>
                  <a:pt x="225496" y="10376"/>
                  <a:pt x="225496" y="23170"/>
                </a:cubicBezTo>
                <a:cubicBezTo>
                  <a:pt x="225496" y="35964"/>
                  <a:pt x="215124" y="46336"/>
                  <a:pt x="202330" y="46336"/>
                </a:cubicBezTo>
                <a:cubicBezTo>
                  <a:pt x="189536" y="46336"/>
                  <a:pt x="179164" y="35964"/>
                  <a:pt x="179164" y="23170"/>
                </a:cubicBezTo>
                <a:cubicBezTo>
                  <a:pt x="179164" y="10376"/>
                  <a:pt x="189536" y="4"/>
                  <a:pt x="202330" y="4"/>
                </a:cubicBezTo>
                <a:close/>
                <a:moveTo>
                  <a:pt x="25232" y="4"/>
                </a:moveTo>
                <a:cubicBezTo>
                  <a:pt x="38026" y="4"/>
                  <a:pt x="48398" y="10376"/>
                  <a:pt x="48398" y="23170"/>
                </a:cubicBezTo>
                <a:cubicBezTo>
                  <a:pt x="48398" y="35964"/>
                  <a:pt x="38026" y="46336"/>
                  <a:pt x="25232" y="46336"/>
                </a:cubicBezTo>
                <a:cubicBezTo>
                  <a:pt x="12438" y="46336"/>
                  <a:pt x="2066" y="35964"/>
                  <a:pt x="2066" y="23170"/>
                </a:cubicBezTo>
                <a:cubicBezTo>
                  <a:pt x="2066" y="10376"/>
                  <a:pt x="12438" y="4"/>
                  <a:pt x="25232" y="4"/>
                </a:cubicBezTo>
                <a:close/>
                <a:moveTo>
                  <a:pt x="1793613" y="0"/>
                </a:moveTo>
                <a:cubicBezTo>
                  <a:pt x="1806407" y="0"/>
                  <a:pt x="1816779" y="10371"/>
                  <a:pt x="1816779" y="23165"/>
                </a:cubicBezTo>
                <a:cubicBezTo>
                  <a:pt x="1816779" y="35959"/>
                  <a:pt x="1806407" y="46331"/>
                  <a:pt x="1793613" y="46331"/>
                </a:cubicBezTo>
                <a:cubicBezTo>
                  <a:pt x="1780819" y="46331"/>
                  <a:pt x="1770447" y="35959"/>
                  <a:pt x="1770447" y="23165"/>
                </a:cubicBezTo>
                <a:cubicBezTo>
                  <a:pt x="1770447" y="10371"/>
                  <a:pt x="1780819" y="0"/>
                  <a:pt x="1793613" y="0"/>
                </a:cubicBezTo>
                <a:close/>
              </a:path>
            </a:pathLst>
          </a:custGeom>
          <a:solidFill>
            <a:schemeClr val="accent3"/>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rgbClr val="FFFFFF"/>
              </a:solidFill>
              <a:latin typeface="Calibri"/>
              <a:ea typeface="Calibri"/>
              <a:cs typeface="Calibri"/>
              <a:sym typeface="Calibri"/>
            </a:endParaRPr>
          </a:p>
        </p:txBody>
      </p:sp>
      <p:sp>
        <p:nvSpPr>
          <p:cNvPr id="132" name="Google Shape;132;p6"/>
          <p:cNvSpPr/>
          <p:nvPr/>
        </p:nvSpPr>
        <p:spPr>
          <a:xfrm>
            <a:off x="4592706" y="4438238"/>
            <a:ext cx="835931" cy="581360"/>
          </a:xfrm>
          <a:custGeom>
            <a:avLst/>
            <a:gdLst/>
            <a:ahLst/>
            <a:cxnLst/>
            <a:rect l="l" t="t" r="r" b="b"/>
            <a:pathLst>
              <a:path w="1114574" h="775147" extrusionOk="0">
                <a:moveTo>
                  <a:pt x="562715" y="728814"/>
                </a:moveTo>
                <a:cubicBezTo>
                  <a:pt x="575508" y="728814"/>
                  <a:pt x="585880" y="739186"/>
                  <a:pt x="585880" y="751981"/>
                </a:cubicBezTo>
                <a:cubicBezTo>
                  <a:pt x="585880" y="764775"/>
                  <a:pt x="575508" y="775147"/>
                  <a:pt x="562715" y="775147"/>
                </a:cubicBezTo>
                <a:cubicBezTo>
                  <a:pt x="549922" y="775147"/>
                  <a:pt x="539550" y="764775"/>
                  <a:pt x="539550" y="751981"/>
                </a:cubicBezTo>
                <a:cubicBezTo>
                  <a:pt x="539550" y="739186"/>
                  <a:pt x="549922" y="728814"/>
                  <a:pt x="562715" y="728814"/>
                </a:cubicBezTo>
                <a:close/>
                <a:moveTo>
                  <a:pt x="385617" y="728814"/>
                </a:moveTo>
                <a:cubicBezTo>
                  <a:pt x="398412" y="728814"/>
                  <a:pt x="408783" y="739186"/>
                  <a:pt x="408783" y="751981"/>
                </a:cubicBezTo>
                <a:cubicBezTo>
                  <a:pt x="408783" y="764775"/>
                  <a:pt x="398412" y="775147"/>
                  <a:pt x="385617" y="775147"/>
                </a:cubicBezTo>
                <a:cubicBezTo>
                  <a:pt x="372822" y="775147"/>
                  <a:pt x="362450" y="764775"/>
                  <a:pt x="362450" y="751981"/>
                </a:cubicBezTo>
                <a:cubicBezTo>
                  <a:pt x="362450" y="739186"/>
                  <a:pt x="372822" y="728814"/>
                  <a:pt x="385617" y="728814"/>
                </a:cubicBezTo>
                <a:close/>
                <a:moveTo>
                  <a:pt x="208527" y="728814"/>
                </a:moveTo>
                <a:cubicBezTo>
                  <a:pt x="221322" y="728814"/>
                  <a:pt x="231693" y="739186"/>
                  <a:pt x="231693" y="751981"/>
                </a:cubicBezTo>
                <a:cubicBezTo>
                  <a:pt x="231693" y="764775"/>
                  <a:pt x="221322" y="775147"/>
                  <a:pt x="208527" y="775147"/>
                </a:cubicBezTo>
                <a:cubicBezTo>
                  <a:pt x="195729" y="775147"/>
                  <a:pt x="185355" y="764775"/>
                  <a:pt x="185355" y="751981"/>
                </a:cubicBezTo>
                <a:cubicBezTo>
                  <a:pt x="185355" y="739186"/>
                  <a:pt x="195729" y="728814"/>
                  <a:pt x="208527" y="728814"/>
                </a:cubicBezTo>
                <a:close/>
                <a:moveTo>
                  <a:pt x="31424" y="728814"/>
                </a:moveTo>
                <a:cubicBezTo>
                  <a:pt x="44214" y="728814"/>
                  <a:pt x="54587" y="739186"/>
                  <a:pt x="54587" y="751981"/>
                </a:cubicBezTo>
                <a:cubicBezTo>
                  <a:pt x="54587" y="764775"/>
                  <a:pt x="44214" y="775147"/>
                  <a:pt x="31424" y="775147"/>
                </a:cubicBezTo>
                <a:cubicBezTo>
                  <a:pt x="18625" y="775147"/>
                  <a:pt x="8256" y="764775"/>
                  <a:pt x="8256" y="751981"/>
                </a:cubicBezTo>
                <a:cubicBezTo>
                  <a:pt x="8256" y="739186"/>
                  <a:pt x="18625" y="728814"/>
                  <a:pt x="31424" y="728814"/>
                </a:cubicBezTo>
                <a:close/>
                <a:moveTo>
                  <a:pt x="739805" y="728813"/>
                </a:moveTo>
                <a:cubicBezTo>
                  <a:pt x="752603" y="728813"/>
                  <a:pt x="762977" y="739186"/>
                  <a:pt x="762977" y="751981"/>
                </a:cubicBezTo>
                <a:cubicBezTo>
                  <a:pt x="762977" y="764775"/>
                  <a:pt x="752603" y="775147"/>
                  <a:pt x="739805" y="775147"/>
                </a:cubicBezTo>
                <a:cubicBezTo>
                  <a:pt x="727009" y="775147"/>
                  <a:pt x="716633" y="764775"/>
                  <a:pt x="716633" y="751981"/>
                </a:cubicBezTo>
                <a:cubicBezTo>
                  <a:pt x="716633" y="739186"/>
                  <a:pt x="727009" y="728813"/>
                  <a:pt x="739805" y="728813"/>
                </a:cubicBezTo>
                <a:close/>
                <a:moveTo>
                  <a:pt x="1091408" y="728809"/>
                </a:moveTo>
                <a:cubicBezTo>
                  <a:pt x="1104202" y="728809"/>
                  <a:pt x="1114574" y="739181"/>
                  <a:pt x="1114574" y="751975"/>
                </a:cubicBezTo>
                <a:cubicBezTo>
                  <a:pt x="1114574" y="764769"/>
                  <a:pt x="1104202" y="775142"/>
                  <a:pt x="1091408" y="775142"/>
                </a:cubicBezTo>
                <a:cubicBezTo>
                  <a:pt x="1078614" y="775142"/>
                  <a:pt x="1068242" y="764769"/>
                  <a:pt x="1068242" y="751975"/>
                </a:cubicBezTo>
                <a:cubicBezTo>
                  <a:pt x="1068242" y="739181"/>
                  <a:pt x="1078614" y="728809"/>
                  <a:pt x="1091408" y="728809"/>
                </a:cubicBezTo>
                <a:close/>
                <a:moveTo>
                  <a:pt x="914309" y="728809"/>
                </a:moveTo>
                <a:cubicBezTo>
                  <a:pt x="927103" y="728809"/>
                  <a:pt x="937475" y="739181"/>
                  <a:pt x="937475" y="751975"/>
                </a:cubicBezTo>
                <a:cubicBezTo>
                  <a:pt x="937475" y="764769"/>
                  <a:pt x="927103" y="775142"/>
                  <a:pt x="914309" y="775142"/>
                </a:cubicBezTo>
                <a:cubicBezTo>
                  <a:pt x="901515" y="775142"/>
                  <a:pt x="891143" y="764769"/>
                  <a:pt x="891143" y="751975"/>
                </a:cubicBezTo>
                <a:cubicBezTo>
                  <a:pt x="891143" y="739181"/>
                  <a:pt x="901515" y="728809"/>
                  <a:pt x="914309" y="728809"/>
                </a:cubicBezTo>
                <a:close/>
                <a:moveTo>
                  <a:pt x="731544" y="534742"/>
                </a:moveTo>
                <a:cubicBezTo>
                  <a:pt x="744345" y="534742"/>
                  <a:pt x="754719" y="545113"/>
                  <a:pt x="754719" y="557907"/>
                </a:cubicBezTo>
                <a:cubicBezTo>
                  <a:pt x="754719" y="570701"/>
                  <a:pt x="744345" y="581073"/>
                  <a:pt x="731544" y="581073"/>
                </a:cubicBezTo>
                <a:cubicBezTo>
                  <a:pt x="718748" y="581073"/>
                  <a:pt x="708374" y="570701"/>
                  <a:pt x="708374" y="557907"/>
                </a:cubicBezTo>
                <a:cubicBezTo>
                  <a:pt x="708374" y="545113"/>
                  <a:pt x="718748" y="534742"/>
                  <a:pt x="731544" y="534742"/>
                </a:cubicBezTo>
                <a:close/>
                <a:moveTo>
                  <a:pt x="554460" y="534742"/>
                </a:moveTo>
                <a:cubicBezTo>
                  <a:pt x="567253" y="534742"/>
                  <a:pt x="577624" y="545114"/>
                  <a:pt x="577624" y="557907"/>
                </a:cubicBezTo>
                <a:cubicBezTo>
                  <a:pt x="577624" y="570701"/>
                  <a:pt x="567253" y="581073"/>
                  <a:pt x="554460" y="581073"/>
                </a:cubicBezTo>
                <a:cubicBezTo>
                  <a:pt x="541665" y="581073"/>
                  <a:pt x="531294" y="570701"/>
                  <a:pt x="531294" y="557907"/>
                </a:cubicBezTo>
                <a:cubicBezTo>
                  <a:pt x="531294" y="545114"/>
                  <a:pt x="541665" y="534742"/>
                  <a:pt x="554460" y="534742"/>
                </a:cubicBezTo>
                <a:close/>
                <a:moveTo>
                  <a:pt x="377361" y="534742"/>
                </a:moveTo>
                <a:cubicBezTo>
                  <a:pt x="390154" y="534742"/>
                  <a:pt x="400527" y="545114"/>
                  <a:pt x="400527" y="557907"/>
                </a:cubicBezTo>
                <a:cubicBezTo>
                  <a:pt x="400527" y="570701"/>
                  <a:pt x="390154" y="581073"/>
                  <a:pt x="377361" y="581073"/>
                </a:cubicBezTo>
                <a:cubicBezTo>
                  <a:pt x="364566" y="581073"/>
                  <a:pt x="354196" y="570701"/>
                  <a:pt x="354196" y="557907"/>
                </a:cubicBezTo>
                <a:cubicBezTo>
                  <a:pt x="354196" y="545114"/>
                  <a:pt x="364566" y="534742"/>
                  <a:pt x="377361" y="534742"/>
                </a:cubicBezTo>
                <a:close/>
                <a:moveTo>
                  <a:pt x="200268" y="534742"/>
                </a:moveTo>
                <a:cubicBezTo>
                  <a:pt x="213065" y="534742"/>
                  <a:pt x="223437" y="545114"/>
                  <a:pt x="223437" y="557907"/>
                </a:cubicBezTo>
                <a:cubicBezTo>
                  <a:pt x="223437" y="570701"/>
                  <a:pt x="213065" y="581073"/>
                  <a:pt x="200268" y="581073"/>
                </a:cubicBezTo>
                <a:cubicBezTo>
                  <a:pt x="187472" y="581073"/>
                  <a:pt x="177095" y="570701"/>
                  <a:pt x="177095" y="557907"/>
                </a:cubicBezTo>
                <a:cubicBezTo>
                  <a:pt x="177095" y="545114"/>
                  <a:pt x="187472" y="534742"/>
                  <a:pt x="200268" y="534742"/>
                </a:cubicBezTo>
                <a:close/>
                <a:moveTo>
                  <a:pt x="23166" y="534742"/>
                </a:moveTo>
                <a:cubicBezTo>
                  <a:pt x="35960" y="534742"/>
                  <a:pt x="46330" y="545114"/>
                  <a:pt x="46330" y="557907"/>
                </a:cubicBezTo>
                <a:cubicBezTo>
                  <a:pt x="46330" y="570701"/>
                  <a:pt x="35960" y="581073"/>
                  <a:pt x="23166" y="581073"/>
                </a:cubicBezTo>
                <a:cubicBezTo>
                  <a:pt x="10370" y="581073"/>
                  <a:pt x="0" y="570701"/>
                  <a:pt x="0" y="557907"/>
                </a:cubicBezTo>
                <a:cubicBezTo>
                  <a:pt x="0" y="545114"/>
                  <a:pt x="10370" y="534742"/>
                  <a:pt x="23166" y="534742"/>
                </a:cubicBezTo>
                <a:close/>
                <a:moveTo>
                  <a:pt x="1083151" y="534737"/>
                </a:moveTo>
                <a:cubicBezTo>
                  <a:pt x="1095945" y="534737"/>
                  <a:pt x="1106317" y="545109"/>
                  <a:pt x="1106317" y="557902"/>
                </a:cubicBezTo>
                <a:cubicBezTo>
                  <a:pt x="1106317" y="570696"/>
                  <a:pt x="1095945" y="581068"/>
                  <a:pt x="1083151" y="581068"/>
                </a:cubicBezTo>
                <a:cubicBezTo>
                  <a:pt x="1070357" y="581068"/>
                  <a:pt x="1059985" y="570696"/>
                  <a:pt x="1059985" y="557902"/>
                </a:cubicBezTo>
                <a:cubicBezTo>
                  <a:pt x="1059985" y="545109"/>
                  <a:pt x="1070357" y="534737"/>
                  <a:pt x="1083151" y="534737"/>
                </a:cubicBezTo>
                <a:close/>
                <a:moveTo>
                  <a:pt x="906052" y="534737"/>
                </a:moveTo>
                <a:cubicBezTo>
                  <a:pt x="918846" y="534737"/>
                  <a:pt x="929218" y="545109"/>
                  <a:pt x="929218" y="557903"/>
                </a:cubicBezTo>
                <a:cubicBezTo>
                  <a:pt x="929218" y="570696"/>
                  <a:pt x="918846" y="581068"/>
                  <a:pt x="906052" y="581068"/>
                </a:cubicBezTo>
                <a:cubicBezTo>
                  <a:pt x="893258" y="581068"/>
                  <a:pt x="882886" y="570696"/>
                  <a:pt x="882886" y="557903"/>
                </a:cubicBezTo>
                <a:cubicBezTo>
                  <a:pt x="882886" y="545109"/>
                  <a:pt x="893258" y="534737"/>
                  <a:pt x="906052" y="534737"/>
                </a:cubicBezTo>
                <a:close/>
                <a:moveTo>
                  <a:pt x="733610" y="363379"/>
                </a:moveTo>
                <a:cubicBezTo>
                  <a:pt x="746408" y="363379"/>
                  <a:pt x="756783" y="373750"/>
                  <a:pt x="756783" y="386544"/>
                </a:cubicBezTo>
                <a:cubicBezTo>
                  <a:pt x="756783" y="399338"/>
                  <a:pt x="746408" y="409710"/>
                  <a:pt x="733610" y="409710"/>
                </a:cubicBezTo>
                <a:cubicBezTo>
                  <a:pt x="720813" y="409710"/>
                  <a:pt x="710439" y="399338"/>
                  <a:pt x="710439" y="386544"/>
                </a:cubicBezTo>
                <a:cubicBezTo>
                  <a:pt x="710439" y="373750"/>
                  <a:pt x="720813" y="363379"/>
                  <a:pt x="733610" y="363379"/>
                </a:cubicBezTo>
                <a:close/>
                <a:moveTo>
                  <a:pt x="556523" y="363379"/>
                </a:moveTo>
                <a:cubicBezTo>
                  <a:pt x="569317" y="363379"/>
                  <a:pt x="579689" y="373750"/>
                  <a:pt x="579689" y="386544"/>
                </a:cubicBezTo>
                <a:cubicBezTo>
                  <a:pt x="579689" y="399338"/>
                  <a:pt x="569317" y="409710"/>
                  <a:pt x="556523" y="409710"/>
                </a:cubicBezTo>
                <a:cubicBezTo>
                  <a:pt x="543730" y="409710"/>
                  <a:pt x="533358" y="399338"/>
                  <a:pt x="533358" y="386544"/>
                </a:cubicBezTo>
                <a:cubicBezTo>
                  <a:pt x="533358" y="373750"/>
                  <a:pt x="543730" y="363379"/>
                  <a:pt x="556523" y="363379"/>
                </a:cubicBezTo>
                <a:close/>
                <a:moveTo>
                  <a:pt x="379424" y="363379"/>
                </a:moveTo>
                <a:cubicBezTo>
                  <a:pt x="392219" y="363379"/>
                  <a:pt x="402590" y="373750"/>
                  <a:pt x="402590" y="386544"/>
                </a:cubicBezTo>
                <a:cubicBezTo>
                  <a:pt x="402590" y="399338"/>
                  <a:pt x="392219" y="409710"/>
                  <a:pt x="379424" y="409710"/>
                </a:cubicBezTo>
                <a:cubicBezTo>
                  <a:pt x="366630" y="409710"/>
                  <a:pt x="356258" y="399338"/>
                  <a:pt x="356258" y="386544"/>
                </a:cubicBezTo>
                <a:cubicBezTo>
                  <a:pt x="356258" y="373750"/>
                  <a:pt x="366630" y="363379"/>
                  <a:pt x="379424" y="363379"/>
                </a:cubicBezTo>
                <a:close/>
                <a:moveTo>
                  <a:pt x="202333" y="363379"/>
                </a:moveTo>
                <a:cubicBezTo>
                  <a:pt x="215130" y="363379"/>
                  <a:pt x="225502" y="373750"/>
                  <a:pt x="225502" y="386544"/>
                </a:cubicBezTo>
                <a:cubicBezTo>
                  <a:pt x="225502" y="399338"/>
                  <a:pt x="215130" y="409710"/>
                  <a:pt x="202333" y="409710"/>
                </a:cubicBezTo>
                <a:cubicBezTo>
                  <a:pt x="189536" y="409710"/>
                  <a:pt x="179163" y="399338"/>
                  <a:pt x="179163" y="386544"/>
                </a:cubicBezTo>
                <a:cubicBezTo>
                  <a:pt x="179163" y="373750"/>
                  <a:pt x="189536" y="363379"/>
                  <a:pt x="202333" y="363379"/>
                </a:cubicBezTo>
                <a:close/>
                <a:moveTo>
                  <a:pt x="25233" y="363379"/>
                </a:moveTo>
                <a:cubicBezTo>
                  <a:pt x="38024" y="363379"/>
                  <a:pt x="48396" y="373750"/>
                  <a:pt x="48396" y="386544"/>
                </a:cubicBezTo>
                <a:cubicBezTo>
                  <a:pt x="48396" y="399338"/>
                  <a:pt x="38024" y="409710"/>
                  <a:pt x="25233" y="409710"/>
                </a:cubicBezTo>
                <a:cubicBezTo>
                  <a:pt x="12434" y="409710"/>
                  <a:pt x="2067" y="399338"/>
                  <a:pt x="2067" y="386544"/>
                </a:cubicBezTo>
                <a:cubicBezTo>
                  <a:pt x="2067" y="373750"/>
                  <a:pt x="12434" y="363379"/>
                  <a:pt x="25233" y="363379"/>
                </a:cubicBezTo>
                <a:close/>
                <a:moveTo>
                  <a:pt x="1085215" y="363373"/>
                </a:moveTo>
                <a:cubicBezTo>
                  <a:pt x="1098009" y="363373"/>
                  <a:pt x="1108381" y="373745"/>
                  <a:pt x="1108381" y="386539"/>
                </a:cubicBezTo>
                <a:cubicBezTo>
                  <a:pt x="1108381" y="399334"/>
                  <a:pt x="1098009" y="409705"/>
                  <a:pt x="1085215" y="409705"/>
                </a:cubicBezTo>
                <a:cubicBezTo>
                  <a:pt x="1072421" y="409705"/>
                  <a:pt x="1062049" y="399334"/>
                  <a:pt x="1062049" y="386539"/>
                </a:cubicBezTo>
                <a:cubicBezTo>
                  <a:pt x="1062049" y="373745"/>
                  <a:pt x="1072421" y="363373"/>
                  <a:pt x="1085215" y="363373"/>
                </a:cubicBezTo>
                <a:close/>
                <a:moveTo>
                  <a:pt x="908116" y="363373"/>
                </a:moveTo>
                <a:cubicBezTo>
                  <a:pt x="920910" y="363373"/>
                  <a:pt x="931282" y="373745"/>
                  <a:pt x="931282" y="386539"/>
                </a:cubicBezTo>
                <a:cubicBezTo>
                  <a:pt x="931282" y="399334"/>
                  <a:pt x="920910" y="409705"/>
                  <a:pt x="908116" y="409705"/>
                </a:cubicBezTo>
                <a:cubicBezTo>
                  <a:pt x="895322" y="409705"/>
                  <a:pt x="884950" y="399334"/>
                  <a:pt x="884950" y="386539"/>
                </a:cubicBezTo>
                <a:cubicBezTo>
                  <a:pt x="884950" y="373745"/>
                  <a:pt x="895322" y="363373"/>
                  <a:pt x="908116" y="363373"/>
                </a:cubicBezTo>
                <a:close/>
                <a:moveTo>
                  <a:pt x="733610" y="171367"/>
                </a:moveTo>
                <a:cubicBezTo>
                  <a:pt x="746410" y="171367"/>
                  <a:pt x="756784" y="181739"/>
                  <a:pt x="756784" y="194532"/>
                </a:cubicBezTo>
                <a:cubicBezTo>
                  <a:pt x="756784" y="207326"/>
                  <a:pt x="746410" y="217698"/>
                  <a:pt x="733610" y="217698"/>
                </a:cubicBezTo>
                <a:cubicBezTo>
                  <a:pt x="720813" y="217698"/>
                  <a:pt x="710439" y="207326"/>
                  <a:pt x="710439" y="194532"/>
                </a:cubicBezTo>
                <a:cubicBezTo>
                  <a:pt x="710439" y="181739"/>
                  <a:pt x="720813" y="171367"/>
                  <a:pt x="733610" y="171367"/>
                </a:cubicBezTo>
                <a:close/>
                <a:moveTo>
                  <a:pt x="556524" y="171367"/>
                </a:moveTo>
                <a:cubicBezTo>
                  <a:pt x="569319" y="171367"/>
                  <a:pt x="579689" y="181739"/>
                  <a:pt x="579689" y="194533"/>
                </a:cubicBezTo>
                <a:cubicBezTo>
                  <a:pt x="579689" y="207327"/>
                  <a:pt x="569319" y="217698"/>
                  <a:pt x="556524" y="217698"/>
                </a:cubicBezTo>
                <a:cubicBezTo>
                  <a:pt x="543730" y="217698"/>
                  <a:pt x="533359" y="207327"/>
                  <a:pt x="533359" y="194533"/>
                </a:cubicBezTo>
                <a:cubicBezTo>
                  <a:pt x="533359" y="181739"/>
                  <a:pt x="543730" y="171367"/>
                  <a:pt x="556524" y="171367"/>
                </a:cubicBezTo>
                <a:close/>
                <a:moveTo>
                  <a:pt x="379425" y="171367"/>
                </a:moveTo>
                <a:cubicBezTo>
                  <a:pt x="392219" y="171367"/>
                  <a:pt x="402592" y="181739"/>
                  <a:pt x="402592" y="194533"/>
                </a:cubicBezTo>
                <a:cubicBezTo>
                  <a:pt x="402592" y="207327"/>
                  <a:pt x="392219" y="217698"/>
                  <a:pt x="379425" y="217698"/>
                </a:cubicBezTo>
                <a:cubicBezTo>
                  <a:pt x="366630" y="217698"/>
                  <a:pt x="356258" y="207327"/>
                  <a:pt x="356258" y="194533"/>
                </a:cubicBezTo>
                <a:cubicBezTo>
                  <a:pt x="356258" y="181739"/>
                  <a:pt x="366630" y="171367"/>
                  <a:pt x="379425" y="171367"/>
                </a:cubicBezTo>
                <a:close/>
                <a:moveTo>
                  <a:pt x="202334" y="171367"/>
                </a:moveTo>
                <a:cubicBezTo>
                  <a:pt x="215130" y="171367"/>
                  <a:pt x="225502" y="181739"/>
                  <a:pt x="225502" y="194533"/>
                </a:cubicBezTo>
                <a:cubicBezTo>
                  <a:pt x="225502" y="207327"/>
                  <a:pt x="215130" y="217699"/>
                  <a:pt x="202334" y="217699"/>
                </a:cubicBezTo>
                <a:cubicBezTo>
                  <a:pt x="189536" y="217699"/>
                  <a:pt x="179163" y="207327"/>
                  <a:pt x="179163" y="194533"/>
                </a:cubicBezTo>
                <a:cubicBezTo>
                  <a:pt x="179163" y="181739"/>
                  <a:pt x="189536" y="171367"/>
                  <a:pt x="202334" y="171367"/>
                </a:cubicBezTo>
                <a:close/>
                <a:moveTo>
                  <a:pt x="25233" y="171367"/>
                </a:moveTo>
                <a:cubicBezTo>
                  <a:pt x="38027" y="171367"/>
                  <a:pt x="48396" y="181739"/>
                  <a:pt x="48396" y="194533"/>
                </a:cubicBezTo>
                <a:cubicBezTo>
                  <a:pt x="48396" y="207327"/>
                  <a:pt x="38027" y="217699"/>
                  <a:pt x="25233" y="217699"/>
                </a:cubicBezTo>
                <a:cubicBezTo>
                  <a:pt x="12434" y="217699"/>
                  <a:pt x="2067" y="207327"/>
                  <a:pt x="2067" y="194533"/>
                </a:cubicBezTo>
                <a:cubicBezTo>
                  <a:pt x="2067" y="181739"/>
                  <a:pt x="12434" y="171367"/>
                  <a:pt x="25233" y="171367"/>
                </a:cubicBezTo>
                <a:close/>
                <a:moveTo>
                  <a:pt x="1085215" y="171362"/>
                </a:moveTo>
                <a:cubicBezTo>
                  <a:pt x="1098009" y="171362"/>
                  <a:pt x="1108381" y="181734"/>
                  <a:pt x="1108381" y="194528"/>
                </a:cubicBezTo>
                <a:cubicBezTo>
                  <a:pt x="1108381" y="207322"/>
                  <a:pt x="1098009" y="217694"/>
                  <a:pt x="1085215" y="217694"/>
                </a:cubicBezTo>
                <a:cubicBezTo>
                  <a:pt x="1072421" y="217694"/>
                  <a:pt x="1062049" y="207322"/>
                  <a:pt x="1062049" y="194528"/>
                </a:cubicBezTo>
                <a:cubicBezTo>
                  <a:pt x="1062049" y="181734"/>
                  <a:pt x="1072421" y="171362"/>
                  <a:pt x="1085215" y="171362"/>
                </a:cubicBezTo>
                <a:close/>
                <a:moveTo>
                  <a:pt x="908116" y="171362"/>
                </a:moveTo>
                <a:cubicBezTo>
                  <a:pt x="920910" y="171362"/>
                  <a:pt x="931282" y="181734"/>
                  <a:pt x="931282" y="194528"/>
                </a:cubicBezTo>
                <a:cubicBezTo>
                  <a:pt x="931282" y="207322"/>
                  <a:pt x="920910" y="217694"/>
                  <a:pt x="908116" y="217694"/>
                </a:cubicBezTo>
                <a:cubicBezTo>
                  <a:pt x="895322" y="217694"/>
                  <a:pt x="884950" y="207322"/>
                  <a:pt x="884950" y="194528"/>
                </a:cubicBezTo>
                <a:cubicBezTo>
                  <a:pt x="884950" y="181734"/>
                  <a:pt x="895322" y="171362"/>
                  <a:pt x="908116" y="171362"/>
                </a:cubicBezTo>
                <a:close/>
                <a:moveTo>
                  <a:pt x="735676" y="4"/>
                </a:moveTo>
                <a:cubicBezTo>
                  <a:pt x="748475" y="4"/>
                  <a:pt x="758849" y="10376"/>
                  <a:pt x="758849" y="23170"/>
                </a:cubicBezTo>
                <a:cubicBezTo>
                  <a:pt x="758849" y="35964"/>
                  <a:pt x="748475" y="46336"/>
                  <a:pt x="735676" y="46336"/>
                </a:cubicBezTo>
                <a:cubicBezTo>
                  <a:pt x="722879" y="46336"/>
                  <a:pt x="712504" y="35964"/>
                  <a:pt x="712504" y="23170"/>
                </a:cubicBezTo>
                <a:cubicBezTo>
                  <a:pt x="712504" y="10376"/>
                  <a:pt x="722879" y="4"/>
                  <a:pt x="735676" y="4"/>
                </a:cubicBezTo>
                <a:close/>
                <a:moveTo>
                  <a:pt x="558589" y="4"/>
                </a:moveTo>
                <a:cubicBezTo>
                  <a:pt x="571384" y="4"/>
                  <a:pt x="581753" y="10376"/>
                  <a:pt x="581753" y="23170"/>
                </a:cubicBezTo>
                <a:cubicBezTo>
                  <a:pt x="581753" y="35964"/>
                  <a:pt x="571384" y="46336"/>
                  <a:pt x="558589" y="46336"/>
                </a:cubicBezTo>
                <a:cubicBezTo>
                  <a:pt x="545797" y="46336"/>
                  <a:pt x="535424" y="35964"/>
                  <a:pt x="535424" y="23170"/>
                </a:cubicBezTo>
                <a:cubicBezTo>
                  <a:pt x="535424" y="10376"/>
                  <a:pt x="545797" y="4"/>
                  <a:pt x="558589" y="4"/>
                </a:cubicBezTo>
                <a:close/>
                <a:moveTo>
                  <a:pt x="381491" y="4"/>
                </a:moveTo>
                <a:cubicBezTo>
                  <a:pt x="394285" y="4"/>
                  <a:pt x="404657" y="10376"/>
                  <a:pt x="404657" y="23170"/>
                </a:cubicBezTo>
                <a:cubicBezTo>
                  <a:pt x="404657" y="35964"/>
                  <a:pt x="394285" y="46336"/>
                  <a:pt x="381491" y="46336"/>
                </a:cubicBezTo>
                <a:cubicBezTo>
                  <a:pt x="368695" y="46336"/>
                  <a:pt x="358325" y="35964"/>
                  <a:pt x="358325" y="23170"/>
                </a:cubicBezTo>
                <a:cubicBezTo>
                  <a:pt x="358325" y="10376"/>
                  <a:pt x="368695" y="4"/>
                  <a:pt x="381491" y="4"/>
                </a:cubicBezTo>
                <a:close/>
                <a:moveTo>
                  <a:pt x="204399" y="4"/>
                </a:moveTo>
                <a:cubicBezTo>
                  <a:pt x="217196" y="4"/>
                  <a:pt x="227567" y="10376"/>
                  <a:pt x="227567" y="23170"/>
                </a:cubicBezTo>
                <a:cubicBezTo>
                  <a:pt x="227567" y="35964"/>
                  <a:pt x="217196" y="46336"/>
                  <a:pt x="204399" y="46336"/>
                </a:cubicBezTo>
                <a:cubicBezTo>
                  <a:pt x="191602" y="46336"/>
                  <a:pt x="181229" y="35964"/>
                  <a:pt x="181229" y="23170"/>
                </a:cubicBezTo>
                <a:cubicBezTo>
                  <a:pt x="181229" y="10376"/>
                  <a:pt x="191602" y="4"/>
                  <a:pt x="204399" y="4"/>
                </a:cubicBezTo>
                <a:close/>
                <a:moveTo>
                  <a:pt x="27298" y="4"/>
                </a:moveTo>
                <a:cubicBezTo>
                  <a:pt x="40089" y="4"/>
                  <a:pt x="50461" y="10376"/>
                  <a:pt x="50461" y="23170"/>
                </a:cubicBezTo>
                <a:cubicBezTo>
                  <a:pt x="50461" y="35964"/>
                  <a:pt x="40089" y="46336"/>
                  <a:pt x="27298" y="46336"/>
                </a:cubicBezTo>
                <a:cubicBezTo>
                  <a:pt x="14497" y="46336"/>
                  <a:pt x="4131" y="35964"/>
                  <a:pt x="4131" y="23170"/>
                </a:cubicBezTo>
                <a:cubicBezTo>
                  <a:pt x="4131" y="10376"/>
                  <a:pt x="14497" y="4"/>
                  <a:pt x="27298" y="4"/>
                </a:cubicBezTo>
                <a:close/>
                <a:moveTo>
                  <a:pt x="1087280" y="0"/>
                </a:moveTo>
                <a:cubicBezTo>
                  <a:pt x="1100074" y="0"/>
                  <a:pt x="1110446" y="10371"/>
                  <a:pt x="1110446" y="23165"/>
                </a:cubicBezTo>
                <a:cubicBezTo>
                  <a:pt x="1110446" y="35959"/>
                  <a:pt x="1100074" y="46331"/>
                  <a:pt x="1087280" y="46331"/>
                </a:cubicBezTo>
                <a:cubicBezTo>
                  <a:pt x="1074486" y="46331"/>
                  <a:pt x="1064114" y="35959"/>
                  <a:pt x="1064114" y="23165"/>
                </a:cubicBezTo>
                <a:cubicBezTo>
                  <a:pt x="1064114" y="10371"/>
                  <a:pt x="1074486" y="0"/>
                  <a:pt x="1087280" y="0"/>
                </a:cubicBezTo>
                <a:close/>
                <a:moveTo>
                  <a:pt x="910181" y="0"/>
                </a:moveTo>
                <a:cubicBezTo>
                  <a:pt x="922975" y="0"/>
                  <a:pt x="933347" y="10371"/>
                  <a:pt x="933347" y="23165"/>
                </a:cubicBezTo>
                <a:cubicBezTo>
                  <a:pt x="933347" y="35959"/>
                  <a:pt x="922975" y="46331"/>
                  <a:pt x="910181" y="46331"/>
                </a:cubicBezTo>
                <a:cubicBezTo>
                  <a:pt x="897387" y="46331"/>
                  <a:pt x="887015" y="35959"/>
                  <a:pt x="887015" y="23165"/>
                </a:cubicBezTo>
                <a:cubicBezTo>
                  <a:pt x="887015" y="10371"/>
                  <a:pt x="897387" y="0"/>
                  <a:pt x="910181" y="0"/>
                </a:cubicBezTo>
                <a:close/>
              </a:path>
            </a:pathLst>
          </a:custGeom>
          <a:solidFill>
            <a:schemeClr val="accen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rgbClr val="FFFFFF"/>
              </a:solidFill>
              <a:latin typeface="Calibri"/>
              <a:ea typeface="Calibri"/>
              <a:cs typeface="Calibri"/>
              <a:sym typeface="Calibri"/>
            </a:endParaRPr>
          </a:p>
        </p:txBody>
      </p:sp>
      <p:sp>
        <p:nvSpPr>
          <p:cNvPr id="133" name="Google Shape;133;p6"/>
          <p:cNvSpPr/>
          <p:nvPr/>
        </p:nvSpPr>
        <p:spPr>
          <a:xfrm>
            <a:off x="4211165" y="4747774"/>
            <a:ext cx="185175" cy="185175"/>
          </a:xfrm>
          <a:prstGeom prst="ellipse">
            <a:avLst/>
          </a:prstGeom>
          <a:solidFill>
            <a:schemeClr val="accent3"/>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350">
              <a:solidFill>
                <a:srgbClr val="FFFFFF"/>
              </a:solidFill>
              <a:latin typeface="Calibri"/>
              <a:ea typeface="Calibri"/>
              <a:cs typeface="Calibri"/>
              <a:sym typeface="Calibri"/>
            </a:endParaRPr>
          </a:p>
        </p:txBody>
      </p:sp>
      <p:sp>
        <p:nvSpPr>
          <p:cNvPr id="134" name="Google Shape;134;p6"/>
          <p:cNvSpPr/>
          <p:nvPr/>
        </p:nvSpPr>
        <p:spPr>
          <a:xfrm rot="2662362">
            <a:off x="-32038" y="341599"/>
            <a:ext cx="761810" cy="375008"/>
          </a:xfrm>
          <a:custGeom>
            <a:avLst/>
            <a:gdLst/>
            <a:ahLst/>
            <a:cxnLst/>
            <a:rect l="l" t="t" r="r" b="b"/>
            <a:pathLst>
              <a:path w="1048464" h="541820" extrusionOk="0">
                <a:moveTo>
                  <a:pt x="1048464" y="5694"/>
                </a:moveTo>
                <a:cubicBezTo>
                  <a:pt x="1048464" y="196064"/>
                  <a:pt x="949752" y="372157"/>
                  <a:pt x="789116" y="468347"/>
                </a:cubicBezTo>
                <a:cubicBezTo>
                  <a:pt x="623738" y="567377"/>
                  <a:pt x="418701" y="566225"/>
                  <a:pt x="254396" y="465344"/>
                </a:cubicBezTo>
                <a:cubicBezTo>
                  <a:pt x="94860" y="367391"/>
                  <a:pt x="-1947" y="190290"/>
                  <a:pt x="30" y="0"/>
                </a:cubicBezTo>
              </a:path>
            </a:pathLst>
          </a:custGeom>
          <a:noFill/>
          <a:ln w="28575"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350">
              <a:solidFill>
                <a:srgbClr val="FFFFFF"/>
              </a:solidFill>
              <a:latin typeface="Calibri"/>
              <a:ea typeface="Calibri"/>
              <a:cs typeface="Calibri"/>
              <a:sym typeface="Calibri"/>
            </a:endParaRPr>
          </a:p>
        </p:txBody>
      </p:sp>
      <p:sp>
        <p:nvSpPr>
          <p:cNvPr id="135" name="Google Shape;135;p6"/>
          <p:cNvSpPr/>
          <p:nvPr/>
        </p:nvSpPr>
        <p:spPr>
          <a:xfrm rot="-5400000">
            <a:off x="481223" y="4421426"/>
            <a:ext cx="227475" cy="779625"/>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SzPts val="1800"/>
              <a:buNone/>
            </a:pPr>
            <a:endParaRPr sz="1350">
              <a:solidFill>
                <a:srgbClr val="FFFFFF"/>
              </a:solidFill>
              <a:latin typeface="Calibri"/>
              <a:ea typeface="Calibri"/>
              <a:cs typeface="Calibri"/>
              <a:sym typeface="Calibri"/>
            </a:endParaRPr>
          </a:p>
        </p:txBody>
      </p:sp>
      <p:sp>
        <p:nvSpPr>
          <p:cNvPr id="136" name="Google Shape;136;p6"/>
          <p:cNvSpPr/>
          <p:nvPr/>
        </p:nvSpPr>
        <p:spPr>
          <a:xfrm>
            <a:off x="190777" y="4212464"/>
            <a:ext cx="359775" cy="342900"/>
          </a:xfrm>
          <a:prstGeom prst="rect">
            <a:avLst/>
          </a:prstGeom>
          <a:solidFill>
            <a:schemeClr val="accen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350">
              <a:solidFill>
                <a:srgbClr val="FFFFFF"/>
              </a:solidFill>
              <a:latin typeface="Calibri"/>
              <a:ea typeface="Calibri"/>
              <a:cs typeface="Calibri"/>
              <a:sym typeface="Calibri"/>
            </a:endParaRPr>
          </a:p>
        </p:txBody>
      </p:sp>
      <p:sp>
        <p:nvSpPr>
          <p:cNvPr id="137" name="Google Shape;137;p6"/>
          <p:cNvSpPr/>
          <p:nvPr/>
        </p:nvSpPr>
        <p:spPr>
          <a:xfrm rot="-7578694">
            <a:off x="633407" y="4480700"/>
            <a:ext cx="1049038" cy="542117"/>
          </a:xfrm>
          <a:custGeom>
            <a:avLst/>
            <a:gdLst/>
            <a:ahLst/>
            <a:cxnLst/>
            <a:rect l="l" t="t" r="r" b="b"/>
            <a:pathLst>
              <a:path w="1048464" h="541820" extrusionOk="0">
                <a:moveTo>
                  <a:pt x="1048464" y="5694"/>
                </a:moveTo>
                <a:cubicBezTo>
                  <a:pt x="1048464" y="196064"/>
                  <a:pt x="949752" y="372157"/>
                  <a:pt x="789116" y="468347"/>
                </a:cubicBezTo>
                <a:cubicBezTo>
                  <a:pt x="623738" y="567377"/>
                  <a:pt x="418701" y="566225"/>
                  <a:pt x="254396" y="465344"/>
                </a:cubicBezTo>
                <a:cubicBezTo>
                  <a:pt x="94860" y="367391"/>
                  <a:pt x="-1947" y="190290"/>
                  <a:pt x="30" y="0"/>
                </a:cubicBezTo>
              </a:path>
            </a:pathLst>
          </a:custGeom>
          <a:noFill/>
          <a:ln w="28575"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350">
              <a:solidFill>
                <a:srgbClr val="FFFFFF"/>
              </a:solidFill>
              <a:latin typeface="Calibri"/>
              <a:ea typeface="Calibri"/>
              <a:cs typeface="Calibri"/>
              <a:sym typeface="Calibri"/>
            </a:endParaRPr>
          </a:p>
        </p:txBody>
      </p:sp>
      <p:sp>
        <p:nvSpPr>
          <p:cNvPr id="138" name="Google Shape;138;p6"/>
          <p:cNvSpPr txBox="1"/>
          <p:nvPr/>
        </p:nvSpPr>
        <p:spPr>
          <a:xfrm rot="5400000" flipH="1">
            <a:off x="-508238" y="4761244"/>
            <a:ext cx="1184850" cy="258075"/>
          </a:xfrm>
          <a:prstGeom prst="rect">
            <a:avLst/>
          </a:prstGeom>
          <a:noFill/>
          <a:ln>
            <a:noFill/>
          </a:ln>
        </p:spPr>
        <p:txBody>
          <a:bodyPr spcFirstLastPara="1" wrap="square" lIns="68569" tIns="68569" rIns="68569" bIns="68569" anchor="b" anchorCtr="0">
            <a:noAutofit/>
          </a:bodyPr>
          <a:lstStyle/>
          <a:p>
            <a:pPr marL="0" lvl="0" indent="0" algn="l" rtl="0">
              <a:spcBef>
                <a:spcPts val="0"/>
              </a:spcBef>
              <a:spcAft>
                <a:spcPts val="0"/>
              </a:spcAft>
              <a:buNone/>
            </a:pPr>
            <a:r>
              <a:rPr lang="en" sz="900">
                <a:solidFill>
                  <a:schemeClr val="accent3"/>
                </a:solidFill>
                <a:latin typeface="Barlow Condensed"/>
                <a:ea typeface="Barlow Condensed"/>
                <a:cs typeface="Barlow Condensed"/>
                <a:sym typeface="Barlow Condensed"/>
              </a:rPr>
              <a:t>SLIDESMANIA.COM</a:t>
            </a:r>
            <a:endParaRPr sz="900">
              <a:solidFill>
                <a:schemeClr val="accent3"/>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37062526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1"/>
        </a:solidFill>
        <a:effectLst/>
      </p:bgPr>
    </p:bg>
    <p:spTree>
      <p:nvGrpSpPr>
        <p:cNvPr id="1" name="Shape 139"/>
        <p:cNvGrpSpPr/>
        <p:nvPr/>
      </p:nvGrpSpPr>
      <p:grpSpPr>
        <a:xfrm>
          <a:off x="0" y="0"/>
          <a:ext cx="0" cy="0"/>
          <a:chOff x="0" y="0"/>
          <a:chExt cx="0" cy="0"/>
        </a:xfrm>
      </p:grpSpPr>
      <p:sp>
        <p:nvSpPr>
          <p:cNvPr id="140" name="Google Shape;140;p7"/>
          <p:cNvSpPr txBox="1">
            <a:spLocks noGrp="1"/>
          </p:cNvSpPr>
          <p:nvPr>
            <p:ph type="title"/>
          </p:nvPr>
        </p:nvSpPr>
        <p:spPr>
          <a:xfrm>
            <a:off x="529519" y="445031"/>
            <a:ext cx="7788375" cy="572625"/>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2"/>
              </a:buClr>
              <a:buSzPts val="4000"/>
              <a:buNone/>
              <a:defRPr>
                <a:solidFill>
                  <a:schemeClr val="accent2"/>
                </a:solidFill>
              </a:defRPr>
            </a:lvl1pPr>
            <a:lvl2pPr lvl="1" rtl="0">
              <a:spcBef>
                <a:spcPts val="0"/>
              </a:spcBef>
              <a:spcAft>
                <a:spcPts val="0"/>
              </a:spcAft>
              <a:buClr>
                <a:schemeClr val="accent2"/>
              </a:buClr>
              <a:buSzPts val="4000"/>
              <a:buNone/>
              <a:defRPr>
                <a:solidFill>
                  <a:schemeClr val="accent2"/>
                </a:solidFill>
              </a:defRPr>
            </a:lvl2pPr>
            <a:lvl3pPr lvl="2" rtl="0">
              <a:spcBef>
                <a:spcPts val="0"/>
              </a:spcBef>
              <a:spcAft>
                <a:spcPts val="0"/>
              </a:spcAft>
              <a:buClr>
                <a:schemeClr val="accent2"/>
              </a:buClr>
              <a:buSzPts val="4000"/>
              <a:buNone/>
              <a:defRPr>
                <a:solidFill>
                  <a:schemeClr val="accent2"/>
                </a:solidFill>
              </a:defRPr>
            </a:lvl3pPr>
            <a:lvl4pPr lvl="3" rtl="0">
              <a:spcBef>
                <a:spcPts val="0"/>
              </a:spcBef>
              <a:spcAft>
                <a:spcPts val="0"/>
              </a:spcAft>
              <a:buClr>
                <a:schemeClr val="accent2"/>
              </a:buClr>
              <a:buSzPts val="4000"/>
              <a:buNone/>
              <a:defRPr>
                <a:solidFill>
                  <a:schemeClr val="accent2"/>
                </a:solidFill>
              </a:defRPr>
            </a:lvl4pPr>
            <a:lvl5pPr lvl="4" rtl="0">
              <a:spcBef>
                <a:spcPts val="0"/>
              </a:spcBef>
              <a:spcAft>
                <a:spcPts val="0"/>
              </a:spcAft>
              <a:buClr>
                <a:schemeClr val="accent2"/>
              </a:buClr>
              <a:buSzPts val="4000"/>
              <a:buNone/>
              <a:defRPr>
                <a:solidFill>
                  <a:schemeClr val="accent2"/>
                </a:solidFill>
              </a:defRPr>
            </a:lvl5pPr>
            <a:lvl6pPr lvl="5" rtl="0">
              <a:spcBef>
                <a:spcPts val="0"/>
              </a:spcBef>
              <a:spcAft>
                <a:spcPts val="0"/>
              </a:spcAft>
              <a:buClr>
                <a:schemeClr val="accent2"/>
              </a:buClr>
              <a:buSzPts val="4000"/>
              <a:buNone/>
              <a:defRPr>
                <a:solidFill>
                  <a:schemeClr val="accent2"/>
                </a:solidFill>
              </a:defRPr>
            </a:lvl6pPr>
            <a:lvl7pPr lvl="6" rtl="0">
              <a:spcBef>
                <a:spcPts val="0"/>
              </a:spcBef>
              <a:spcAft>
                <a:spcPts val="0"/>
              </a:spcAft>
              <a:buClr>
                <a:schemeClr val="accent2"/>
              </a:buClr>
              <a:buSzPts val="4000"/>
              <a:buNone/>
              <a:defRPr>
                <a:solidFill>
                  <a:schemeClr val="accent2"/>
                </a:solidFill>
              </a:defRPr>
            </a:lvl7pPr>
            <a:lvl8pPr lvl="7" rtl="0">
              <a:spcBef>
                <a:spcPts val="0"/>
              </a:spcBef>
              <a:spcAft>
                <a:spcPts val="0"/>
              </a:spcAft>
              <a:buClr>
                <a:schemeClr val="accent2"/>
              </a:buClr>
              <a:buSzPts val="4000"/>
              <a:buNone/>
              <a:defRPr>
                <a:solidFill>
                  <a:schemeClr val="accent2"/>
                </a:solidFill>
              </a:defRPr>
            </a:lvl8pPr>
            <a:lvl9pPr lvl="8" rtl="0">
              <a:spcBef>
                <a:spcPts val="0"/>
              </a:spcBef>
              <a:spcAft>
                <a:spcPts val="0"/>
              </a:spcAft>
              <a:buClr>
                <a:schemeClr val="accent2"/>
              </a:buClr>
              <a:buSzPts val="4000"/>
              <a:buNone/>
              <a:defRPr>
                <a:solidFill>
                  <a:schemeClr val="accent2"/>
                </a:solidFill>
              </a:defRPr>
            </a:lvl9pPr>
          </a:lstStyle>
          <a:p>
            <a:endParaRPr/>
          </a:p>
        </p:txBody>
      </p:sp>
      <p:sp>
        <p:nvSpPr>
          <p:cNvPr id="141" name="Google Shape;141;p7"/>
          <p:cNvSpPr txBox="1">
            <a:spLocks noGrp="1"/>
          </p:cNvSpPr>
          <p:nvPr>
            <p:ph type="body" idx="1"/>
          </p:nvPr>
        </p:nvSpPr>
        <p:spPr>
          <a:xfrm>
            <a:off x="529519" y="1152479"/>
            <a:ext cx="3656025" cy="3416400"/>
          </a:xfrm>
          <a:prstGeom prst="rect">
            <a:avLst/>
          </a:prstGeom>
        </p:spPr>
        <p:txBody>
          <a:bodyPr spcFirstLastPara="1" wrap="square" lIns="121900" tIns="121900" rIns="121900" bIns="121900" anchor="t" anchorCtr="0">
            <a:noAutofit/>
          </a:bodyPr>
          <a:lstStyle>
            <a:lvl1pPr marL="342900" lvl="0" indent="-261938" rtl="0">
              <a:spcBef>
                <a:spcPts val="0"/>
              </a:spcBef>
              <a:spcAft>
                <a:spcPts val="0"/>
              </a:spcAft>
              <a:buClr>
                <a:schemeClr val="lt1"/>
              </a:buClr>
              <a:buSzPts val="1900"/>
              <a:buChar char="●"/>
              <a:defRPr sz="1425">
                <a:solidFill>
                  <a:schemeClr val="lt1"/>
                </a:solidFill>
              </a:defRPr>
            </a:lvl1pPr>
            <a:lvl2pPr marL="685800" lvl="1" indent="-247650" rtl="0">
              <a:spcBef>
                <a:spcPts val="1575"/>
              </a:spcBef>
              <a:spcAft>
                <a:spcPts val="0"/>
              </a:spcAft>
              <a:buClr>
                <a:schemeClr val="lt1"/>
              </a:buClr>
              <a:buSzPts val="1600"/>
              <a:buChar char="○"/>
              <a:defRPr sz="1200">
                <a:solidFill>
                  <a:schemeClr val="lt1"/>
                </a:solidFill>
              </a:defRPr>
            </a:lvl2pPr>
            <a:lvl3pPr marL="1028700" lvl="2" indent="-247650" rtl="0">
              <a:spcBef>
                <a:spcPts val="1575"/>
              </a:spcBef>
              <a:spcAft>
                <a:spcPts val="0"/>
              </a:spcAft>
              <a:buClr>
                <a:schemeClr val="lt1"/>
              </a:buClr>
              <a:buSzPts val="1600"/>
              <a:buChar char="■"/>
              <a:defRPr sz="1200">
                <a:solidFill>
                  <a:schemeClr val="lt1"/>
                </a:solidFill>
              </a:defRPr>
            </a:lvl3pPr>
            <a:lvl4pPr marL="1371600" lvl="3" indent="-247650" rtl="0">
              <a:spcBef>
                <a:spcPts val="1575"/>
              </a:spcBef>
              <a:spcAft>
                <a:spcPts val="0"/>
              </a:spcAft>
              <a:buClr>
                <a:schemeClr val="lt1"/>
              </a:buClr>
              <a:buSzPts val="1600"/>
              <a:buChar char="●"/>
              <a:defRPr sz="1200">
                <a:solidFill>
                  <a:schemeClr val="lt1"/>
                </a:solidFill>
              </a:defRPr>
            </a:lvl4pPr>
            <a:lvl5pPr marL="1714500" lvl="4" indent="-247650" rtl="0">
              <a:spcBef>
                <a:spcPts val="1575"/>
              </a:spcBef>
              <a:spcAft>
                <a:spcPts val="0"/>
              </a:spcAft>
              <a:buClr>
                <a:schemeClr val="lt1"/>
              </a:buClr>
              <a:buSzPts val="1600"/>
              <a:buChar char="○"/>
              <a:defRPr sz="1200">
                <a:solidFill>
                  <a:schemeClr val="lt1"/>
                </a:solidFill>
              </a:defRPr>
            </a:lvl5pPr>
            <a:lvl6pPr marL="2057400" lvl="5" indent="-247650" rtl="0">
              <a:spcBef>
                <a:spcPts val="1575"/>
              </a:spcBef>
              <a:spcAft>
                <a:spcPts val="0"/>
              </a:spcAft>
              <a:buClr>
                <a:schemeClr val="lt1"/>
              </a:buClr>
              <a:buSzPts val="1600"/>
              <a:buChar char="■"/>
              <a:defRPr sz="1200">
                <a:solidFill>
                  <a:schemeClr val="lt1"/>
                </a:solidFill>
              </a:defRPr>
            </a:lvl6pPr>
            <a:lvl7pPr marL="2400300" lvl="6" indent="-247650" rtl="0">
              <a:spcBef>
                <a:spcPts val="1575"/>
              </a:spcBef>
              <a:spcAft>
                <a:spcPts val="0"/>
              </a:spcAft>
              <a:buClr>
                <a:schemeClr val="lt1"/>
              </a:buClr>
              <a:buSzPts val="1600"/>
              <a:buChar char="●"/>
              <a:defRPr sz="1200">
                <a:solidFill>
                  <a:schemeClr val="lt1"/>
                </a:solidFill>
              </a:defRPr>
            </a:lvl7pPr>
            <a:lvl8pPr marL="2743200" lvl="7" indent="-247650" rtl="0">
              <a:spcBef>
                <a:spcPts val="1575"/>
              </a:spcBef>
              <a:spcAft>
                <a:spcPts val="0"/>
              </a:spcAft>
              <a:buClr>
                <a:schemeClr val="lt1"/>
              </a:buClr>
              <a:buSzPts val="1600"/>
              <a:buChar char="○"/>
              <a:defRPr sz="1200">
                <a:solidFill>
                  <a:schemeClr val="lt1"/>
                </a:solidFill>
              </a:defRPr>
            </a:lvl8pPr>
            <a:lvl9pPr marL="3086100" lvl="8" indent="-247650" rtl="0">
              <a:spcBef>
                <a:spcPts val="1575"/>
              </a:spcBef>
              <a:spcAft>
                <a:spcPts val="1575"/>
              </a:spcAft>
              <a:buClr>
                <a:schemeClr val="lt1"/>
              </a:buClr>
              <a:buSzPts val="1600"/>
              <a:buChar char="■"/>
              <a:defRPr sz="1200">
                <a:solidFill>
                  <a:schemeClr val="lt1"/>
                </a:solidFill>
              </a:defRPr>
            </a:lvl9pPr>
          </a:lstStyle>
          <a:p>
            <a:endParaRPr/>
          </a:p>
        </p:txBody>
      </p:sp>
      <p:sp>
        <p:nvSpPr>
          <p:cNvPr id="142" name="Google Shape;142;p7"/>
          <p:cNvSpPr txBox="1">
            <a:spLocks noGrp="1"/>
          </p:cNvSpPr>
          <p:nvPr>
            <p:ph type="body" idx="2"/>
          </p:nvPr>
        </p:nvSpPr>
        <p:spPr>
          <a:xfrm>
            <a:off x="4661755" y="1152479"/>
            <a:ext cx="3656025" cy="3416400"/>
          </a:xfrm>
          <a:prstGeom prst="rect">
            <a:avLst/>
          </a:prstGeom>
        </p:spPr>
        <p:txBody>
          <a:bodyPr spcFirstLastPara="1" wrap="square" lIns="121900" tIns="121900" rIns="121900" bIns="121900" anchor="t" anchorCtr="0">
            <a:noAutofit/>
          </a:bodyPr>
          <a:lstStyle>
            <a:lvl1pPr marL="342900" lvl="0" indent="-261938" rtl="0">
              <a:spcBef>
                <a:spcPts val="0"/>
              </a:spcBef>
              <a:spcAft>
                <a:spcPts val="0"/>
              </a:spcAft>
              <a:buClr>
                <a:schemeClr val="lt1"/>
              </a:buClr>
              <a:buSzPts val="1900"/>
              <a:buChar char="●"/>
              <a:defRPr sz="1425">
                <a:solidFill>
                  <a:schemeClr val="lt1"/>
                </a:solidFill>
              </a:defRPr>
            </a:lvl1pPr>
            <a:lvl2pPr marL="685800" lvl="1" indent="-247650" rtl="0">
              <a:spcBef>
                <a:spcPts val="1575"/>
              </a:spcBef>
              <a:spcAft>
                <a:spcPts val="0"/>
              </a:spcAft>
              <a:buClr>
                <a:schemeClr val="lt1"/>
              </a:buClr>
              <a:buSzPts val="1600"/>
              <a:buChar char="○"/>
              <a:defRPr sz="1200">
                <a:solidFill>
                  <a:schemeClr val="lt1"/>
                </a:solidFill>
              </a:defRPr>
            </a:lvl2pPr>
            <a:lvl3pPr marL="1028700" lvl="2" indent="-247650" rtl="0">
              <a:spcBef>
                <a:spcPts val="1575"/>
              </a:spcBef>
              <a:spcAft>
                <a:spcPts val="0"/>
              </a:spcAft>
              <a:buClr>
                <a:schemeClr val="lt1"/>
              </a:buClr>
              <a:buSzPts val="1600"/>
              <a:buChar char="■"/>
              <a:defRPr sz="1200">
                <a:solidFill>
                  <a:schemeClr val="lt1"/>
                </a:solidFill>
              </a:defRPr>
            </a:lvl3pPr>
            <a:lvl4pPr marL="1371600" lvl="3" indent="-247650" rtl="0">
              <a:spcBef>
                <a:spcPts val="1575"/>
              </a:spcBef>
              <a:spcAft>
                <a:spcPts val="0"/>
              </a:spcAft>
              <a:buClr>
                <a:schemeClr val="lt1"/>
              </a:buClr>
              <a:buSzPts val="1600"/>
              <a:buChar char="●"/>
              <a:defRPr sz="1200">
                <a:solidFill>
                  <a:schemeClr val="lt1"/>
                </a:solidFill>
              </a:defRPr>
            </a:lvl4pPr>
            <a:lvl5pPr marL="1714500" lvl="4" indent="-247650" rtl="0">
              <a:spcBef>
                <a:spcPts val="1575"/>
              </a:spcBef>
              <a:spcAft>
                <a:spcPts val="0"/>
              </a:spcAft>
              <a:buClr>
                <a:schemeClr val="lt1"/>
              </a:buClr>
              <a:buSzPts val="1600"/>
              <a:buChar char="○"/>
              <a:defRPr sz="1200">
                <a:solidFill>
                  <a:schemeClr val="lt1"/>
                </a:solidFill>
              </a:defRPr>
            </a:lvl5pPr>
            <a:lvl6pPr marL="2057400" lvl="5" indent="-247650" rtl="0">
              <a:spcBef>
                <a:spcPts val="1575"/>
              </a:spcBef>
              <a:spcAft>
                <a:spcPts val="0"/>
              </a:spcAft>
              <a:buClr>
                <a:schemeClr val="lt1"/>
              </a:buClr>
              <a:buSzPts val="1600"/>
              <a:buChar char="■"/>
              <a:defRPr sz="1200">
                <a:solidFill>
                  <a:schemeClr val="lt1"/>
                </a:solidFill>
              </a:defRPr>
            </a:lvl6pPr>
            <a:lvl7pPr marL="2400300" lvl="6" indent="-247650" rtl="0">
              <a:spcBef>
                <a:spcPts val="1575"/>
              </a:spcBef>
              <a:spcAft>
                <a:spcPts val="0"/>
              </a:spcAft>
              <a:buClr>
                <a:schemeClr val="lt1"/>
              </a:buClr>
              <a:buSzPts val="1600"/>
              <a:buChar char="●"/>
              <a:defRPr sz="1200">
                <a:solidFill>
                  <a:schemeClr val="lt1"/>
                </a:solidFill>
              </a:defRPr>
            </a:lvl7pPr>
            <a:lvl8pPr marL="2743200" lvl="7" indent="-247650" rtl="0">
              <a:spcBef>
                <a:spcPts val="1575"/>
              </a:spcBef>
              <a:spcAft>
                <a:spcPts val="0"/>
              </a:spcAft>
              <a:buClr>
                <a:schemeClr val="lt1"/>
              </a:buClr>
              <a:buSzPts val="1600"/>
              <a:buChar char="○"/>
              <a:defRPr sz="1200">
                <a:solidFill>
                  <a:schemeClr val="lt1"/>
                </a:solidFill>
              </a:defRPr>
            </a:lvl8pPr>
            <a:lvl9pPr marL="3086100" lvl="8" indent="-247650" rtl="0">
              <a:spcBef>
                <a:spcPts val="1575"/>
              </a:spcBef>
              <a:spcAft>
                <a:spcPts val="1575"/>
              </a:spcAft>
              <a:buClr>
                <a:schemeClr val="lt1"/>
              </a:buClr>
              <a:buSzPts val="1600"/>
              <a:buChar char="■"/>
              <a:defRPr sz="1200">
                <a:solidFill>
                  <a:schemeClr val="lt1"/>
                </a:solidFill>
              </a:defRPr>
            </a:lvl9pPr>
          </a:lstStyle>
          <a:p>
            <a:endParaRPr/>
          </a:p>
        </p:txBody>
      </p:sp>
      <p:sp>
        <p:nvSpPr>
          <p:cNvPr id="143" name="Google Shape;143;p7"/>
          <p:cNvSpPr txBox="1">
            <a:spLocks noGrp="1"/>
          </p:cNvSpPr>
          <p:nvPr>
            <p:ph type="sldNum" idx="12"/>
          </p:nvPr>
        </p:nvSpPr>
        <p:spPr>
          <a:xfrm>
            <a:off x="8529608" y="4663217"/>
            <a:ext cx="548775" cy="393525"/>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144" name="Google Shape;144;p7"/>
          <p:cNvSpPr/>
          <p:nvPr/>
        </p:nvSpPr>
        <p:spPr>
          <a:xfrm flipH="1">
            <a:off x="8482959" y="259802"/>
            <a:ext cx="357525" cy="357525"/>
          </a:xfrm>
          <a:prstGeom prst="ellipse">
            <a:avLst/>
          </a:prstGeom>
          <a:solidFill>
            <a:schemeClr val="accen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350">
              <a:solidFill>
                <a:srgbClr val="FFFFFF"/>
              </a:solidFill>
              <a:latin typeface="Calibri"/>
              <a:ea typeface="Calibri"/>
              <a:cs typeface="Calibri"/>
              <a:sym typeface="Calibri"/>
            </a:endParaRPr>
          </a:p>
        </p:txBody>
      </p:sp>
      <p:sp>
        <p:nvSpPr>
          <p:cNvPr id="145" name="Google Shape;145;p7"/>
          <p:cNvSpPr/>
          <p:nvPr/>
        </p:nvSpPr>
        <p:spPr>
          <a:xfrm rot="-5400000" flipH="1">
            <a:off x="8701731" y="729088"/>
            <a:ext cx="548550" cy="472950"/>
          </a:xfrm>
          <a:prstGeom prst="triangle">
            <a:avLst>
              <a:gd name="adj" fmla="val 50000"/>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SzPts val="1800"/>
              <a:buNone/>
            </a:pPr>
            <a:endParaRPr sz="1350">
              <a:solidFill>
                <a:srgbClr val="FFFFFF"/>
              </a:solidFill>
              <a:latin typeface="Calibri"/>
              <a:ea typeface="Calibri"/>
              <a:cs typeface="Calibri"/>
              <a:sym typeface="Calibri"/>
            </a:endParaRPr>
          </a:p>
        </p:txBody>
      </p:sp>
      <p:sp>
        <p:nvSpPr>
          <p:cNvPr id="146" name="Google Shape;146;p7"/>
          <p:cNvSpPr/>
          <p:nvPr/>
        </p:nvSpPr>
        <p:spPr>
          <a:xfrm rot="5400000" flipH="1">
            <a:off x="8356315" y="1023809"/>
            <a:ext cx="548550" cy="472950"/>
          </a:xfrm>
          <a:prstGeom prst="triangle">
            <a:avLst>
              <a:gd name="adj" fmla="val 50000"/>
            </a:avLst>
          </a:prstGeom>
          <a:noFill/>
          <a:ln w="28575" cap="flat" cmpd="sng">
            <a:solidFill>
              <a:schemeClr val="l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350">
              <a:solidFill>
                <a:srgbClr val="FFFFFF"/>
              </a:solidFill>
              <a:latin typeface="Calibri"/>
              <a:ea typeface="Calibri"/>
              <a:cs typeface="Calibri"/>
              <a:sym typeface="Calibri"/>
            </a:endParaRPr>
          </a:p>
        </p:txBody>
      </p:sp>
      <p:sp>
        <p:nvSpPr>
          <p:cNvPr id="147" name="Google Shape;147;p7"/>
          <p:cNvSpPr/>
          <p:nvPr/>
        </p:nvSpPr>
        <p:spPr>
          <a:xfrm rot="-5400000" flipH="1">
            <a:off x="7433559" y="-514340"/>
            <a:ext cx="760275" cy="1028700"/>
          </a:xfrm>
          <a:prstGeom prst="triangle">
            <a:avLst>
              <a:gd name="adj" fmla="val 50000"/>
            </a:avLst>
          </a:prstGeom>
          <a:noFill/>
          <a:ln w="28575" cap="flat" cmpd="sng">
            <a:solidFill>
              <a:schemeClr val="l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rgbClr val="FFFFFF"/>
              </a:solidFill>
              <a:latin typeface="Calibri"/>
              <a:ea typeface="Calibri"/>
              <a:cs typeface="Calibri"/>
              <a:sym typeface="Calibri"/>
            </a:endParaRPr>
          </a:p>
        </p:txBody>
      </p:sp>
      <p:sp>
        <p:nvSpPr>
          <p:cNvPr id="148" name="Google Shape;148;p7"/>
          <p:cNvSpPr/>
          <p:nvPr/>
        </p:nvSpPr>
        <p:spPr>
          <a:xfrm flipH="1">
            <a:off x="8349746" y="2012803"/>
            <a:ext cx="286200" cy="297450"/>
          </a:xfrm>
          <a:prstGeom prst="ellipse">
            <a:avLst/>
          </a:prstGeom>
          <a:noFill/>
          <a:ln w="28575" cap="flat" cmpd="sng">
            <a:solidFill>
              <a:schemeClr val="l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350">
              <a:solidFill>
                <a:srgbClr val="FFFFFF"/>
              </a:solidFill>
              <a:latin typeface="Calibri"/>
              <a:ea typeface="Calibri"/>
              <a:cs typeface="Calibri"/>
              <a:sym typeface="Calibri"/>
            </a:endParaRPr>
          </a:p>
        </p:txBody>
      </p:sp>
      <p:sp>
        <p:nvSpPr>
          <p:cNvPr id="149" name="Google Shape;149;p7"/>
          <p:cNvSpPr/>
          <p:nvPr/>
        </p:nvSpPr>
        <p:spPr>
          <a:xfrm rot="1697294" flipH="1">
            <a:off x="8549306" y="1732745"/>
            <a:ext cx="906823" cy="252677"/>
          </a:xfrm>
          <a:prstGeom prst="rect">
            <a:avLst/>
          </a:prstGeom>
          <a:solidFill>
            <a:schemeClr val="accen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350">
              <a:solidFill>
                <a:srgbClr val="FFFFFF"/>
              </a:solidFill>
              <a:latin typeface="Calibri"/>
              <a:ea typeface="Calibri"/>
              <a:cs typeface="Calibri"/>
              <a:sym typeface="Calibri"/>
            </a:endParaRPr>
          </a:p>
        </p:txBody>
      </p:sp>
      <p:sp>
        <p:nvSpPr>
          <p:cNvPr id="150" name="Google Shape;150;p7"/>
          <p:cNvSpPr/>
          <p:nvPr/>
        </p:nvSpPr>
        <p:spPr>
          <a:xfrm rot="1299682" flipH="1">
            <a:off x="7090043" y="-139819"/>
            <a:ext cx="786329" cy="718058"/>
          </a:xfrm>
          <a:prstGeom prst="pie">
            <a:avLst>
              <a:gd name="adj1" fmla="val 0"/>
              <a:gd name="adj2" fmla="val 10837342"/>
            </a:avLst>
          </a:prstGeom>
          <a:noFill/>
          <a:ln w="2857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rgbClr val="FFFFFF"/>
              </a:solidFill>
              <a:latin typeface="Calibri"/>
              <a:ea typeface="Calibri"/>
              <a:cs typeface="Calibri"/>
              <a:sym typeface="Calibri"/>
            </a:endParaRPr>
          </a:p>
        </p:txBody>
      </p:sp>
      <p:sp>
        <p:nvSpPr>
          <p:cNvPr id="151" name="Google Shape;151;p7"/>
          <p:cNvSpPr/>
          <p:nvPr/>
        </p:nvSpPr>
        <p:spPr>
          <a:xfrm flipH="1">
            <a:off x="3144665" y="4953841"/>
            <a:ext cx="573975" cy="573975"/>
          </a:xfrm>
          <a:prstGeom prst="ellipse">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SzPts val="1800"/>
              <a:buNone/>
            </a:pPr>
            <a:endParaRPr sz="1350">
              <a:solidFill>
                <a:srgbClr val="FFFFFF"/>
              </a:solidFill>
              <a:latin typeface="Calibri"/>
              <a:ea typeface="Calibri"/>
              <a:cs typeface="Calibri"/>
              <a:sym typeface="Calibri"/>
            </a:endParaRPr>
          </a:p>
        </p:txBody>
      </p:sp>
      <p:sp>
        <p:nvSpPr>
          <p:cNvPr id="152" name="Google Shape;152;p7"/>
          <p:cNvSpPr/>
          <p:nvPr/>
        </p:nvSpPr>
        <p:spPr>
          <a:xfrm flipH="1">
            <a:off x="5593252" y="0"/>
            <a:ext cx="1362584" cy="163274"/>
          </a:xfrm>
          <a:custGeom>
            <a:avLst/>
            <a:gdLst/>
            <a:ahLst/>
            <a:cxnLst/>
            <a:rect l="l" t="t" r="r" b="b"/>
            <a:pathLst>
              <a:path w="1816779" h="217699" extrusionOk="0">
                <a:moveTo>
                  <a:pt x="1617042" y="171367"/>
                </a:moveTo>
                <a:cubicBezTo>
                  <a:pt x="1629842" y="171367"/>
                  <a:pt x="1640216" y="181739"/>
                  <a:pt x="1640216" y="194532"/>
                </a:cubicBezTo>
                <a:cubicBezTo>
                  <a:pt x="1640216" y="207326"/>
                  <a:pt x="1629842" y="217698"/>
                  <a:pt x="1617042" y="217698"/>
                </a:cubicBezTo>
                <a:cubicBezTo>
                  <a:pt x="1604245" y="217698"/>
                  <a:pt x="1593871" y="207326"/>
                  <a:pt x="1593871" y="194532"/>
                </a:cubicBezTo>
                <a:cubicBezTo>
                  <a:pt x="1593871" y="181739"/>
                  <a:pt x="1604245" y="171367"/>
                  <a:pt x="1617042" y="171367"/>
                </a:cubicBezTo>
                <a:close/>
                <a:moveTo>
                  <a:pt x="1439956" y="171367"/>
                </a:moveTo>
                <a:cubicBezTo>
                  <a:pt x="1452751" y="171367"/>
                  <a:pt x="1463121" y="181739"/>
                  <a:pt x="1463121" y="194533"/>
                </a:cubicBezTo>
                <a:cubicBezTo>
                  <a:pt x="1463121" y="207327"/>
                  <a:pt x="1452751" y="217698"/>
                  <a:pt x="1439956" y="217698"/>
                </a:cubicBezTo>
                <a:cubicBezTo>
                  <a:pt x="1427162" y="217698"/>
                  <a:pt x="1416791" y="207327"/>
                  <a:pt x="1416791" y="194533"/>
                </a:cubicBezTo>
                <a:cubicBezTo>
                  <a:pt x="1416791" y="181739"/>
                  <a:pt x="1427162" y="171367"/>
                  <a:pt x="1439956" y="171367"/>
                </a:cubicBezTo>
                <a:close/>
                <a:moveTo>
                  <a:pt x="1262857" y="171367"/>
                </a:moveTo>
                <a:cubicBezTo>
                  <a:pt x="1275651" y="171367"/>
                  <a:pt x="1286024" y="181739"/>
                  <a:pt x="1286024" y="194533"/>
                </a:cubicBezTo>
                <a:cubicBezTo>
                  <a:pt x="1286024" y="207327"/>
                  <a:pt x="1275651" y="217698"/>
                  <a:pt x="1262857" y="217698"/>
                </a:cubicBezTo>
                <a:cubicBezTo>
                  <a:pt x="1250062" y="217698"/>
                  <a:pt x="1239690" y="207327"/>
                  <a:pt x="1239690" y="194533"/>
                </a:cubicBezTo>
                <a:cubicBezTo>
                  <a:pt x="1239690" y="181739"/>
                  <a:pt x="1250062" y="171367"/>
                  <a:pt x="1262857" y="171367"/>
                </a:cubicBezTo>
                <a:close/>
                <a:moveTo>
                  <a:pt x="1085766" y="171367"/>
                </a:moveTo>
                <a:cubicBezTo>
                  <a:pt x="1098562" y="171367"/>
                  <a:pt x="1108934" y="181739"/>
                  <a:pt x="1108934" y="194533"/>
                </a:cubicBezTo>
                <a:cubicBezTo>
                  <a:pt x="1108934" y="207327"/>
                  <a:pt x="1098562" y="217699"/>
                  <a:pt x="1085766" y="217699"/>
                </a:cubicBezTo>
                <a:cubicBezTo>
                  <a:pt x="1072968" y="217699"/>
                  <a:pt x="1062595" y="207327"/>
                  <a:pt x="1062595" y="194533"/>
                </a:cubicBezTo>
                <a:cubicBezTo>
                  <a:pt x="1062595" y="181739"/>
                  <a:pt x="1072968" y="171367"/>
                  <a:pt x="1085766" y="171367"/>
                </a:cubicBezTo>
                <a:close/>
                <a:moveTo>
                  <a:pt x="908665" y="171367"/>
                </a:moveTo>
                <a:cubicBezTo>
                  <a:pt x="921459" y="171367"/>
                  <a:pt x="931828" y="181739"/>
                  <a:pt x="931828" y="194533"/>
                </a:cubicBezTo>
                <a:cubicBezTo>
                  <a:pt x="931828" y="207327"/>
                  <a:pt x="921459" y="217699"/>
                  <a:pt x="908665" y="217699"/>
                </a:cubicBezTo>
                <a:cubicBezTo>
                  <a:pt x="895866" y="217699"/>
                  <a:pt x="885499" y="207327"/>
                  <a:pt x="885499" y="194533"/>
                </a:cubicBezTo>
                <a:cubicBezTo>
                  <a:pt x="885499" y="181739"/>
                  <a:pt x="895866" y="171367"/>
                  <a:pt x="908665" y="171367"/>
                </a:cubicBezTo>
                <a:close/>
                <a:moveTo>
                  <a:pt x="731567" y="171367"/>
                </a:moveTo>
                <a:cubicBezTo>
                  <a:pt x="744362" y="171367"/>
                  <a:pt x="754734" y="181739"/>
                  <a:pt x="754734" y="194533"/>
                </a:cubicBezTo>
                <a:cubicBezTo>
                  <a:pt x="754734" y="207327"/>
                  <a:pt x="744362" y="217699"/>
                  <a:pt x="731567" y="217699"/>
                </a:cubicBezTo>
                <a:cubicBezTo>
                  <a:pt x="718773" y="217699"/>
                  <a:pt x="708401" y="207327"/>
                  <a:pt x="708401" y="194533"/>
                </a:cubicBezTo>
                <a:cubicBezTo>
                  <a:pt x="708401" y="181739"/>
                  <a:pt x="718773" y="171367"/>
                  <a:pt x="731567" y="171367"/>
                </a:cubicBezTo>
                <a:close/>
                <a:moveTo>
                  <a:pt x="554465" y="171367"/>
                </a:moveTo>
                <a:cubicBezTo>
                  <a:pt x="567259" y="171367"/>
                  <a:pt x="577631" y="181739"/>
                  <a:pt x="577631" y="194533"/>
                </a:cubicBezTo>
                <a:cubicBezTo>
                  <a:pt x="577631" y="207327"/>
                  <a:pt x="567259" y="217699"/>
                  <a:pt x="554465" y="217699"/>
                </a:cubicBezTo>
                <a:cubicBezTo>
                  <a:pt x="541670" y="217699"/>
                  <a:pt x="531298" y="207327"/>
                  <a:pt x="531298" y="194533"/>
                </a:cubicBezTo>
                <a:cubicBezTo>
                  <a:pt x="531298" y="181739"/>
                  <a:pt x="541670" y="171367"/>
                  <a:pt x="554465" y="171367"/>
                </a:cubicBezTo>
                <a:close/>
                <a:moveTo>
                  <a:pt x="377367" y="171367"/>
                </a:moveTo>
                <a:cubicBezTo>
                  <a:pt x="390163" y="171367"/>
                  <a:pt x="400533" y="181739"/>
                  <a:pt x="400533" y="194533"/>
                </a:cubicBezTo>
                <a:cubicBezTo>
                  <a:pt x="400533" y="207327"/>
                  <a:pt x="390163" y="217699"/>
                  <a:pt x="377367" y="217699"/>
                </a:cubicBezTo>
                <a:cubicBezTo>
                  <a:pt x="364573" y="217699"/>
                  <a:pt x="354201" y="207327"/>
                  <a:pt x="354201" y="194533"/>
                </a:cubicBezTo>
                <a:cubicBezTo>
                  <a:pt x="354201" y="181739"/>
                  <a:pt x="364573" y="171367"/>
                  <a:pt x="377367" y="171367"/>
                </a:cubicBezTo>
                <a:close/>
                <a:moveTo>
                  <a:pt x="200264" y="171367"/>
                </a:moveTo>
                <a:cubicBezTo>
                  <a:pt x="213058" y="171367"/>
                  <a:pt x="223430" y="181739"/>
                  <a:pt x="223430" y="194533"/>
                </a:cubicBezTo>
                <a:cubicBezTo>
                  <a:pt x="223430" y="207327"/>
                  <a:pt x="213058" y="217699"/>
                  <a:pt x="200264" y="217699"/>
                </a:cubicBezTo>
                <a:cubicBezTo>
                  <a:pt x="187470" y="217699"/>
                  <a:pt x="177098" y="207327"/>
                  <a:pt x="177098" y="194533"/>
                </a:cubicBezTo>
                <a:cubicBezTo>
                  <a:pt x="177098" y="181739"/>
                  <a:pt x="187470" y="171367"/>
                  <a:pt x="200264" y="171367"/>
                </a:cubicBezTo>
                <a:close/>
                <a:moveTo>
                  <a:pt x="23166" y="171367"/>
                </a:moveTo>
                <a:cubicBezTo>
                  <a:pt x="35960" y="171367"/>
                  <a:pt x="46332" y="181739"/>
                  <a:pt x="46332" y="194533"/>
                </a:cubicBezTo>
                <a:cubicBezTo>
                  <a:pt x="46332" y="207327"/>
                  <a:pt x="35960" y="217699"/>
                  <a:pt x="23166" y="217699"/>
                </a:cubicBezTo>
                <a:cubicBezTo>
                  <a:pt x="10372" y="217699"/>
                  <a:pt x="0" y="207327"/>
                  <a:pt x="0" y="194533"/>
                </a:cubicBezTo>
                <a:cubicBezTo>
                  <a:pt x="0" y="181739"/>
                  <a:pt x="10372" y="171367"/>
                  <a:pt x="23166" y="171367"/>
                </a:cubicBezTo>
                <a:close/>
                <a:moveTo>
                  <a:pt x="1791548" y="171362"/>
                </a:moveTo>
                <a:cubicBezTo>
                  <a:pt x="1804342" y="171362"/>
                  <a:pt x="1814714" y="181734"/>
                  <a:pt x="1814714" y="194528"/>
                </a:cubicBezTo>
                <a:cubicBezTo>
                  <a:pt x="1814714" y="207322"/>
                  <a:pt x="1804342" y="217694"/>
                  <a:pt x="1791548" y="217694"/>
                </a:cubicBezTo>
                <a:cubicBezTo>
                  <a:pt x="1778754" y="217694"/>
                  <a:pt x="1768382" y="207322"/>
                  <a:pt x="1768382" y="194528"/>
                </a:cubicBezTo>
                <a:cubicBezTo>
                  <a:pt x="1768382" y="181734"/>
                  <a:pt x="1778754" y="171362"/>
                  <a:pt x="1791548" y="171362"/>
                </a:cubicBezTo>
                <a:close/>
                <a:moveTo>
                  <a:pt x="1619108" y="4"/>
                </a:moveTo>
                <a:cubicBezTo>
                  <a:pt x="1631907" y="4"/>
                  <a:pt x="1642281" y="10376"/>
                  <a:pt x="1642281" y="23170"/>
                </a:cubicBezTo>
                <a:cubicBezTo>
                  <a:pt x="1642281" y="35964"/>
                  <a:pt x="1631907" y="46336"/>
                  <a:pt x="1619108" y="46336"/>
                </a:cubicBezTo>
                <a:cubicBezTo>
                  <a:pt x="1606311" y="46336"/>
                  <a:pt x="1595936" y="35964"/>
                  <a:pt x="1595936" y="23170"/>
                </a:cubicBezTo>
                <a:cubicBezTo>
                  <a:pt x="1595936" y="10376"/>
                  <a:pt x="1606311" y="4"/>
                  <a:pt x="1619108" y="4"/>
                </a:cubicBezTo>
                <a:close/>
                <a:moveTo>
                  <a:pt x="1442021" y="4"/>
                </a:moveTo>
                <a:cubicBezTo>
                  <a:pt x="1454816" y="4"/>
                  <a:pt x="1465185" y="10376"/>
                  <a:pt x="1465185" y="23170"/>
                </a:cubicBezTo>
                <a:cubicBezTo>
                  <a:pt x="1465185" y="35964"/>
                  <a:pt x="1454816" y="46336"/>
                  <a:pt x="1442021" y="46336"/>
                </a:cubicBezTo>
                <a:cubicBezTo>
                  <a:pt x="1429229" y="46336"/>
                  <a:pt x="1418856" y="35964"/>
                  <a:pt x="1418856" y="23170"/>
                </a:cubicBezTo>
                <a:cubicBezTo>
                  <a:pt x="1418856" y="10376"/>
                  <a:pt x="1429229" y="4"/>
                  <a:pt x="1442021" y="4"/>
                </a:cubicBezTo>
                <a:close/>
                <a:moveTo>
                  <a:pt x="1264923" y="4"/>
                </a:moveTo>
                <a:cubicBezTo>
                  <a:pt x="1277717" y="4"/>
                  <a:pt x="1288089" y="10376"/>
                  <a:pt x="1288089" y="23170"/>
                </a:cubicBezTo>
                <a:cubicBezTo>
                  <a:pt x="1288089" y="35964"/>
                  <a:pt x="1277717" y="46336"/>
                  <a:pt x="1264923" y="46336"/>
                </a:cubicBezTo>
                <a:cubicBezTo>
                  <a:pt x="1252127" y="46336"/>
                  <a:pt x="1241757" y="35964"/>
                  <a:pt x="1241757" y="23170"/>
                </a:cubicBezTo>
                <a:cubicBezTo>
                  <a:pt x="1241757" y="10376"/>
                  <a:pt x="1252127" y="4"/>
                  <a:pt x="1264923" y="4"/>
                </a:cubicBezTo>
                <a:close/>
                <a:moveTo>
                  <a:pt x="1087831" y="4"/>
                </a:moveTo>
                <a:cubicBezTo>
                  <a:pt x="1100628" y="4"/>
                  <a:pt x="1110999" y="10376"/>
                  <a:pt x="1110999" y="23170"/>
                </a:cubicBezTo>
                <a:cubicBezTo>
                  <a:pt x="1110999" y="35964"/>
                  <a:pt x="1100628" y="46336"/>
                  <a:pt x="1087831" y="46336"/>
                </a:cubicBezTo>
                <a:cubicBezTo>
                  <a:pt x="1075034" y="46336"/>
                  <a:pt x="1064661" y="35964"/>
                  <a:pt x="1064661" y="23170"/>
                </a:cubicBezTo>
                <a:cubicBezTo>
                  <a:pt x="1064661" y="10376"/>
                  <a:pt x="1075034" y="4"/>
                  <a:pt x="1087831" y="4"/>
                </a:cubicBezTo>
                <a:close/>
                <a:moveTo>
                  <a:pt x="910730" y="4"/>
                </a:moveTo>
                <a:cubicBezTo>
                  <a:pt x="923521" y="4"/>
                  <a:pt x="933893" y="10376"/>
                  <a:pt x="933893" y="23170"/>
                </a:cubicBezTo>
                <a:cubicBezTo>
                  <a:pt x="933893" y="35964"/>
                  <a:pt x="923521" y="46336"/>
                  <a:pt x="910730" y="46336"/>
                </a:cubicBezTo>
                <a:cubicBezTo>
                  <a:pt x="897929" y="46336"/>
                  <a:pt x="887563" y="35964"/>
                  <a:pt x="887563" y="23170"/>
                </a:cubicBezTo>
                <a:cubicBezTo>
                  <a:pt x="887563" y="10376"/>
                  <a:pt x="897929" y="4"/>
                  <a:pt x="910730" y="4"/>
                </a:cubicBezTo>
                <a:close/>
                <a:moveTo>
                  <a:pt x="733632" y="4"/>
                </a:moveTo>
                <a:cubicBezTo>
                  <a:pt x="746426" y="4"/>
                  <a:pt x="756798" y="10376"/>
                  <a:pt x="756798" y="23170"/>
                </a:cubicBezTo>
                <a:cubicBezTo>
                  <a:pt x="756798" y="35964"/>
                  <a:pt x="746426" y="46336"/>
                  <a:pt x="733632" y="46336"/>
                </a:cubicBezTo>
                <a:cubicBezTo>
                  <a:pt x="720838" y="46336"/>
                  <a:pt x="710465" y="35964"/>
                  <a:pt x="710465" y="23170"/>
                </a:cubicBezTo>
                <a:cubicBezTo>
                  <a:pt x="710465" y="10376"/>
                  <a:pt x="720838" y="4"/>
                  <a:pt x="733632" y="4"/>
                </a:cubicBezTo>
                <a:close/>
                <a:moveTo>
                  <a:pt x="556529" y="4"/>
                </a:moveTo>
                <a:cubicBezTo>
                  <a:pt x="569323" y="4"/>
                  <a:pt x="579696" y="10376"/>
                  <a:pt x="579696" y="23170"/>
                </a:cubicBezTo>
                <a:cubicBezTo>
                  <a:pt x="579696" y="35964"/>
                  <a:pt x="569323" y="46336"/>
                  <a:pt x="556529" y="46336"/>
                </a:cubicBezTo>
                <a:cubicBezTo>
                  <a:pt x="543735" y="46336"/>
                  <a:pt x="533364" y="35964"/>
                  <a:pt x="533364" y="23170"/>
                </a:cubicBezTo>
                <a:cubicBezTo>
                  <a:pt x="533364" y="10376"/>
                  <a:pt x="543735" y="4"/>
                  <a:pt x="556529" y="4"/>
                </a:cubicBezTo>
                <a:close/>
                <a:moveTo>
                  <a:pt x="379432" y="4"/>
                </a:moveTo>
                <a:cubicBezTo>
                  <a:pt x="392227" y="4"/>
                  <a:pt x="402597" y="10376"/>
                  <a:pt x="402597" y="23170"/>
                </a:cubicBezTo>
                <a:cubicBezTo>
                  <a:pt x="402597" y="35964"/>
                  <a:pt x="392227" y="46336"/>
                  <a:pt x="379432" y="46336"/>
                </a:cubicBezTo>
                <a:cubicBezTo>
                  <a:pt x="366638" y="46336"/>
                  <a:pt x="356265" y="35964"/>
                  <a:pt x="356265" y="23170"/>
                </a:cubicBezTo>
                <a:cubicBezTo>
                  <a:pt x="356265" y="10376"/>
                  <a:pt x="366638" y="4"/>
                  <a:pt x="379432" y="4"/>
                </a:cubicBezTo>
                <a:close/>
                <a:moveTo>
                  <a:pt x="202330" y="4"/>
                </a:moveTo>
                <a:cubicBezTo>
                  <a:pt x="215124" y="4"/>
                  <a:pt x="225496" y="10376"/>
                  <a:pt x="225496" y="23170"/>
                </a:cubicBezTo>
                <a:cubicBezTo>
                  <a:pt x="225496" y="35964"/>
                  <a:pt x="215124" y="46336"/>
                  <a:pt x="202330" y="46336"/>
                </a:cubicBezTo>
                <a:cubicBezTo>
                  <a:pt x="189536" y="46336"/>
                  <a:pt x="179164" y="35964"/>
                  <a:pt x="179164" y="23170"/>
                </a:cubicBezTo>
                <a:cubicBezTo>
                  <a:pt x="179164" y="10376"/>
                  <a:pt x="189536" y="4"/>
                  <a:pt x="202330" y="4"/>
                </a:cubicBezTo>
                <a:close/>
                <a:moveTo>
                  <a:pt x="25232" y="4"/>
                </a:moveTo>
                <a:cubicBezTo>
                  <a:pt x="38026" y="4"/>
                  <a:pt x="48398" y="10376"/>
                  <a:pt x="48398" y="23170"/>
                </a:cubicBezTo>
                <a:cubicBezTo>
                  <a:pt x="48398" y="35964"/>
                  <a:pt x="38026" y="46336"/>
                  <a:pt x="25232" y="46336"/>
                </a:cubicBezTo>
                <a:cubicBezTo>
                  <a:pt x="12438" y="46336"/>
                  <a:pt x="2066" y="35964"/>
                  <a:pt x="2066" y="23170"/>
                </a:cubicBezTo>
                <a:cubicBezTo>
                  <a:pt x="2066" y="10376"/>
                  <a:pt x="12438" y="4"/>
                  <a:pt x="25232" y="4"/>
                </a:cubicBezTo>
                <a:close/>
                <a:moveTo>
                  <a:pt x="1793613" y="0"/>
                </a:moveTo>
                <a:cubicBezTo>
                  <a:pt x="1806407" y="0"/>
                  <a:pt x="1816779" y="10371"/>
                  <a:pt x="1816779" y="23165"/>
                </a:cubicBezTo>
                <a:cubicBezTo>
                  <a:pt x="1816779" y="35959"/>
                  <a:pt x="1806407" y="46331"/>
                  <a:pt x="1793613" y="46331"/>
                </a:cubicBezTo>
                <a:cubicBezTo>
                  <a:pt x="1780819" y="46331"/>
                  <a:pt x="1770447" y="35959"/>
                  <a:pt x="1770447" y="23165"/>
                </a:cubicBezTo>
                <a:cubicBezTo>
                  <a:pt x="1770447" y="10371"/>
                  <a:pt x="1780819" y="0"/>
                  <a:pt x="1793613" y="0"/>
                </a:cubicBezTo>
                <a:close/>
              </a:path>
            </a:pathLst>
          </a:cu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a:solidFill>
                <a:srgbClr val="FFFFFF"/>
              </a:solidFill>
              <a:latin typeface="Calibri"/>
              <a:ea typeface="Calibri"/>
              <a:cs typeface="Calibri"/>
              <a:sym typeface="Calibri"/>
            </a:endParaRPr>
          </a:p>
        </p:txBody>
      </p:sp>
      <p:sp>
        <p:nvSpPr>
          <p:cNvPr id="153" name="Google Shape;153;p7"/>
          <p:cNvSpPr/>
          <p:nvPr/>
        </p:nvSpPr>
        <p:spPr>
          <a:xfrm rot="-5400000" flipH="1">
            <a:off x="8289529" y="2732160"/>
            <a:ext cx="1362584" cy="307283"/>
          </a:xfrm>
          <a:custGeom>
            <a:avLst/>
            <a:gdLst/>
            <a:ahLst/>
            <a:cxnLst/>
            <a:rect l="l" t="t" r="r" b="b"/>
            <a:pathLst>
              <a:path w="1816779" h="409710" extrusionOk="0">
                <a:moveTo>
                  <a:pt x="1617042" y="363379"/>
                </a:moveTo>
                <a:cubicBezTo>
                  <a:pt x="1629840" y="363379"/>
                  <a:pt x="1640215" y="373750"/>
                  <a:pt x="1640215" y="386544"/>
                </a:cubicBezTo>
                <a:cubicBezTo>
                  <a:pt x="1640215" y="399338"/>
                  <a:pt x="1629840" y="409710"/>
                  <a:pt x="1617042" y="409710"/>
                </a:cubicBezTo>
                <a:cubicBezTo>
                  <a:pt x="1604245" y="409710"/>
                  <a:pt x="1593871" y="399338"/>
                  <a:pt x="1593871" y="386544"/>
                </a:cubicBezTo>
                <a:cubicBezTo>
                  <a:pt x="1593871" y="373750"/>
                  <a:pt x="1604245" y="363379"/>
                  <a:pt x="1617042" y="363379"/>
                </a:cubicBezTo>
                <a:close/>
                <a:moveTo>
                  <a:pt x="1439955" y="363379"/>
                </a:moveTo>
                <a:cubicBezTo>
                  <a:pt x="1452749" y="363379"/>
                  <a:pt x="1463121" y="373750"/>
                  <a:pt x="1463121" y="386544"/>
                </a:cubicBezTo>
                <a:cubicBezTo>
                  <a:pt x="1463121" y="399338"/>
                  <a:pt x="1452749" y="409710"/>
                  <a:pt x="1439955" y="409710"/>
                </a:cubicBezTo>
                <a:cubicBezTo>
                  <a:pt x="1427162" y="409710"/>
                  <a:pt x="1416790" y="399338"/>
                  <a:pt x="1416790" y="386544"/>
                </a:cubicBezTo>
                <a:cubicBezTo>
                  <a:pt x="1416790" y="373750"/>
                  <a:pt x="1427162" y="363379"/>
                  <a:pt x="1439955" y="363379"/>
                </a:cubicBezTo>
                <a:close/>
                <a:moveTo>
                  <a:pt x="1262856" y="363379"/>
                </a:moveTo>
                <a:cubicBezTo>
                  <a:pt x="1275651" y="363379"/>
                  <a:pt x="1286022" y="373750"/>
                  <a:pt x="1286022" y="386544"/>
                </a:cubicBezTo>
                <a:cubicBezTo>
                  <a:pt x="1286022" y="399338"/>
                  <a:pt x="1275651" y="409710"/>
                  <a:pt x="1262856" y="409710"/>
                </a:cubicBezTo>
                <a:cubicBezTo>
                  <a:pt x="1250062" y="409710"/>
                  <a:pt x="1239690" y="399338"/>
                  <a:pt x="1239690" y="386544"/>
                </a:cubicBezTo>
                <a:cubicBezTo>
                  <a:pt x="1239690" y="373750"/>
                  <a:pt x="1250062" y="363379"/>
                  <a:pt x="1262856" y="363379"/>
                </a:cubicBezTo>
                <a:close/>
                <a:moveTo>
                  <a:pt x="1085765" y="363379"/>
                </a:moveTo>
                <a:cubicBezTo>
                  <a:pt x="1098562" y="363379"/>
                  <a:pt x="1108934" y="373750"/>
                  <a:pt x="1108934" y="386544"/>
                </a:cubicBezTo>
                <a:cubicBezTo>
                  <a:pt x="1108934" y="399338"/>
                  <a:pt x="1098562" y="409710"/>
                  <a:pt x="1085765" y="409710"/>
                </a:cubicBezTo>
                <a:cubicBezTo>
                  <a:pt x="1072968" y="409710"/>
                  <a:pt x="1062595" y="399338"/>
                  <a:pt x="1062595" y="386544"/>
                </a:cubicBezTo>
                <a:cubicBezTo>
                  <a:pt x="1062595" y="373750"/>
                  <a:pt x="1072968" y="363379"/>
                  <a:pt x="1085765" y="363379"/>
                </a:cubicBezTo>
                <a:close/>
                <a:moveTo>
                  <a:pt x="908665" y="363379"/>
                </a:moveTo>
                <a:cubicBezTo>
                  <a:pt x="921456" y="363379"/>
                  <a:pt x="931828" y="373750"/>
                  <a:pt x="931828" y="386544"/>
                </a:cubicBezTo>
                <a:cubicBezTo>
                  <a:pt x="931828" y="399338"/>
                  <a:pt x="921456" y="409710"/>
                  <a:pt x="908665" y="409710"/>
                </a:cubicBezTo>
                <a:cubicBezTo>
                  <a:pt x="895866" y="409710"/>
                  <a:pt x="885499" y="399338"/>
                  <a:pt x="885499" y="386544"/>
                </a:cubicBezTo>
                <a:cubicBezTo>
                  <a:pt x="885499" y="373750"/>
                  <a:pt x="895866" y="363379"/>
                  <a:pt x="908665" y="363379"/>
                </a:cubicBezTo>
                <a:close/>
                <a:moveTo>
                  <a:pt x="731567" y="363379"/>
                </a:moveTo>
                <a:cubicBezTo>
                  <a:pt x="744361" y="363379"/>
                  <a:pt x="754733" y="373750"/>
                  <a:pt x="754733" y="386544"/>
                </a:cubicBezTo>
                <a:cubicBezTo>
                  <a:pt x="754733" y="399338"/>
                  <a:pt x="744361" y="409710"/>
                  <a:pt x="731567" y="409710"/>
                </a:cubicBezTo>
                <a:cubicBezTo>
                  <a:pt x="718772" y="409710"/>
                  <a:pt x="708400" y="399338"/>
                  <a:pt x="708400" y="386544"/>
                </a:cubicBezTo>
                <a:cubicBezTo>
                  <a:pt x="708400" y="373750"/>
                  <a:pt x="718772" y="363379"/>
                  <a:pt x="731567" y="363379"/>
                </a:cubicBezTo>
                <a:close/>
                <a:moveTo>
                  <a:pt x="554464" y="363379"/>
                </a:moveTo>
                <a:cubicBezTo>
                  <a:pt x="567258" y="363379"/>
                  <a:pt x="577630" y="373750"/>
                  <a:pt x="577630" y="386545"/>
                </a:cubicBezTo>
                <a:cubicBezTo>
                  <a:pt x="577630" y="399338"/>
                  <a:pt x="567258" y="409710"/>
                  <a:pt x="554464" y="409710"/>
                </a:cubicBezTo>
                <a:cubicBezTo>
                  <a:pt x="541670" y="409710"/>
                  <a:pt x="531298" y="399338"/>
                  <a:pt x="531298" y="386545"/>
                </a:cubicBezTo>
                <a:cubicBezTo>
                  <a:pt x="531298" y="373750"/>
                  <a:pt x="541670" y="363379"/>
                  <a:pt x="554464" y="363379"/>
                </a:cubicBezTo>
                <a:close/>
                <a:moveTo>
                  <a:pt x="377367" y="363379"/>
                </a:moveTo>
                <a:cubicBezTo>
                  <a:pt x="390162" y="363379"/>
                  <a:pt x="400533" y="373750"/>
                  <a:pt x="400533" y="386545"/>
                </a:cubicBezTo>
                <a:cubicBezTo>
                  <a:pt x="400533" y="399338"/>
                  <a:pt x="390162" y="409710"/>
                  <a:pt x="377367" y="409710"/>
                </a:cubicBezTo>
                <a:cubicBezTo>
                  <a:pt x="364573" y="409710"/>
                  <a:pt x="354200" y="399338"/>
                  <a:pt x="354200" y="386545"/>
                </a:cubicBezTo>
                <a:cubicBezTo>
                  <a:pt x="354200" y="373750"/>
                  <a:pt x="364573" y="363379"/>
                  <a:pt x="377367" y="363379"/>
                </a:cubicBezTo>
                <a:close/>
                <a:moveTo>
                  <a:pt x="200264" y="363379"/>
                </a:moveTo>
                <a:cubicBezTo>
                  <a:pt x="213058" y="363379"/>
                  <a:pt x="223430" y="373750"/>
                  <a:pt x="223430" y="386545"/>
                </a:cubicBezTo>
                <a:cubicBezTo>
                  <a:pt x="223430" y="399338"/>
                  <a:pt x="213058" y="409710"/>
                  <a:pt x="200264" y="409710"/>
                </a:cubicBezTo>
                <a:cubicBezTo>
                  <a:pt x="187470" y="409710"/>
                  <a:pt x="177098" y="399338"/>
                  <a:pt x="177098" y="386545"/>
                </a:cubicBezTo>
                <a:cubicBezTo>
                  <a:pt x="177098" y="373750"/>
                  <a:pt x="187470" y="363379"/>
                  <a:pt x="200264" y="363379"/>
                </a:cubicBezTo>
                <a:close/>
                <a:moveTo>
                  <a:pt x="23166" y="363379"/>
                </a:moveTo>
                <a:cubicBezTo>
                  <a:pt x="35960" y="363379"/>
                  <a:pt x="46332" y="373750"/>
                  <a:pt x="46332" y="386545"/>
                </a:cubicBezTo>
                <a:cubicBezTo>
                  <a:pt x="46332" y="399338"/>
                  <a:pt x="35960" y="409710"/>
                  <a:pt x="23166" y="409710"/>
                </a:cubicBezTo>
                <a:cubicBezTo>
                  <a:pt x="10372" y="409710"/>
                  <a:pt x="0" y="399338"/>
                  <a:pt x="0" y="386545"/>
                </a:cubicBezTo>
                <a:cubicBezTo>
                  <a:pt x="0" y="373750"/>
                  <a:pt x="10372" y="363379"/>
                  <a:pt x="23166" y="363379"/>
                </a:cubicBezTo>
                <a:close/>
                <a:moveTo>
                  <a:pt x="1791548" y="363373"/>
                </a:moveTo>
                <a:cubicBezTo>
                  <a:pt x="1804342" y="363373"/>
                  <a:pt x="1814714" y="373745"/>
                  <a:pt x="1814714" y="386539"/>
                </a:cubicBezTo>
                <a:cubicBezTo>
                  <a:pt x="1814714" y="399334"/>
                  <a:pt x="1804342" y="409705"/>
                  <a:pt x="1791548" y="409705"/>
                </a:cubicBezTo>
                <a:cubicBezTo>
                  <a:pt x="1778754" y="409705"/>
                  <a:pt x="1768382" y="399334"/>
                  <a:pt x="1768382" y="386539"/>
                </a:cubicBezTo>
                <a:cubicBezTo>
                  <a:pt x="1768382" y="373745"/>
                  <a:pt x="1778754" y="363373"/>
                  <a:pt x="1791548" y="363373"/>
                </a:cubicBezTo>
                <a:close/>
                <a:moveTo>
                  <a:pt x="1617042" y="171367"/>
                </a:moveTo>
                <a:cubicBezTo>
                  <a:pt x="1629842" y="171367"/>
                  <a:pt x="1640216" y="181739"/>
                  <a:pt x="1640216" y="194532"/>
                </a:cubicBezTo>
                <a:cubicBezTo>
                  <a:pt x="1640216" y="207326"/>
                  <a:pt x="1629842" y="217698"/>
                  <a:pt x="1617042" y="217698"/>
                </a:cubicBezTo>
                <a:cubicBezTo>
                  <a:pt x="1604245" y="217698"/>
                  <a:pt x="1593871" y="207326"/>
                  <a:pt x="1593871" y="194532"/>
                </a:cubicBezTo>
                <a:cubicBezTo>
                  <a:pt x="1593871" y="181739"/>
                  <a:pt x="1604245" y="171367"/>
                  <a:pt x="1617042" y="171367"/>
                </a:cubicBezTo>
                <a:close/>
                <a:moveTo>
                  <a:pt x="1439956" y="171367"/>
                </a:moveTo>
                <a:cubicBezTo>
                  <a:pt x="1452751" y="171367"/>
                  <a:pt x="1463121" y="181739"/>
                  <a:pt x="1463121" y="194533"/>
                </a:cubicBezTo>
                <a:cubicBezTo>
                  <a:pt x="1463121" y="207327"/>
                  <a:pt x="1452751" y="217698"/>
                  <a:pt x="1439956" y="217698"/>
                </a:cubicBezTo>
                <a:cubicBezTo>
                  <a:pt x="1427162" y="217698"/>
                  <a:pt x="1416791" y="207327"/>
                  <a:pt x="1416791" y="194533"/>
                </a:cubicBezTo>
                <a:cubicBezTo>
                  <a:pt x="1416791" y="181739"/>
                  <a:pt x="1427162" y="171367"/>
                  <a:pt x="1439956" y="171367"/>
                </a:cubicBezTo>
                <a:close/>
                <a:moveTo>
                  <a:pt x="1262857" y="171367"/>
                </a:moveTo>
                <a:cubicBezTo>
                  <a:pt x="1275651" y="171367"/>
                  <a:pt x="1286024" y="181739"/>
                  <a:pt x="1286024" y="194533"/>
                </a:cubicBezTo>
                <a:cubicBezTo>
                  <a:pt x="1286024" y="207327"/>
                  <a:pt x="1275651" y="217698"/>
                  <a:pt x="1262857" y="217698"/>
                </a:cubicBezTo>
                <a:cubicBezTo>
                  <a:pt x="1250062" y="217698"/>
                  <a:pt x="1239690" y="207327"/>
                  <a:pt x="1239690" y="194533"/>
                </a:cubicBezTo>
                <a:cubicBezTo>
                  <a:pt x="1239690" y="181739"/>
                  <a:pt x="1250062" y="171367"/>
                  <a:pt x="1262857" y="171367"/>
                </a:cubicBezTo>
                <a:close/>
                <a:moveTo>
                  <a:pt x="1085766" y="171367"/>
                </a:moveTo>
                <a:cubicBezTo>
                  <a:pt x="1098562" y="171367"/>
                  <a:pt x="1108934" y="181739"/>
                  <a:pt x="1108934" y="194533"/>
                </a:cubicBezTo>
                <a:cubicBezTo>
                  <a:pt x="1108934" y="207327"/>
                  <a:pt x="1098562" y="217699"/>
                  <a:pt x="1085766" y="217699"/>
                </a:cubicBezTo>
                <a:cubicBezTo>
                  <a:pt x="1072968" y="217699"/>
                  <a:pt x="1062595" y="207327"/>
                  <a:pt x="1062595" y="194533"/>
                </a:cubicBezTo>
                <a:cubicBezTo>
                  <a:pt x="1062595" y="181739"/>
                  <a:pt x="1072968" y="171367"/>
                  <a:pt x="1085766" y="171367"/>
                </a:cubicBezTo>
                <a:close/>
                <a:moveTo>
                  <a:pt x="908665" y="171367"/>
                </a:moveTo>
                <a:cubicBezTo>
                  <a:pt x="921459" y="171367"/>
                  <a:pt x="931828" y="181739"/>
                  <a:pt x="931828" y="194533"/>
                </a:cubicBezTo>
                <a:cubicBezTo>
                  <a:pt x="931828" y="207327"/>
                  <a:pt x="921459" y="217699"/>
                  <a:pt x="908665" y="217699"/>
                </a:cubicBezTo>
                <a:cubicBezTo>
                  <a:pt x="895866" y="217699"/>
                  <a:pt x="885499" y="207327"/>
                  <a:pt x="885499" y="194533"/>
                </a:cubicBezTo>
                <a:cubicBezTo>
                  <a:pt x="885499" y="181739"/>
                  <a:pt x="895866" y="171367"/>
                  <a:pt x="908665" y="171367"/>
                </a:cubicBezTo>
                <a:close/>
                <a:moveTo>
                  <a:pt x="731567" y="171367"/>
                </a:moveTo>
                <a:cubicBezTo>
                  <a:pt x="744362" y="171367"/>
                  <a:pt x="754734" y="181739"/>
                  <a:pt x="754734" y="194533"/>
                </a:cubicBezTo>
                <a:cubicBezTo>
                  <a:pt x="754734" y="207327"/>
                  <a:pt x="744362" y="217699"/>
                  <a:pt x="731567" y="217699"/>
                </a:cubicBezTo>
                <a:cubicBezTo>
                  <a:pt x="718773" y="217699"/>
                  <a:pt x="708401" y="207327"/>
                  <a:pt x="708401" y="194533"/>
                </a:cubicBezTo>
                <a:cubicBezTo>
                  <a:pt x="708401" y="181739"/>
                  <a:pt x="718773" y="171367"/>
                  <a:pt x="731567" y="171367"/>
                </a:cubicBezTo>
                <a:close/>
                <a:moveTo>
                  <a:pt x="554465" y="171367"/>
                </a:moveTo>
                <a:cubicBezTo>
                  <a:pt x="567259" y="171367"/>
                  <a:pt x="577631" y="181739"/>
                  <a:pt x="577631" y="194533"/>
                </a:cubicBezTo>
                <a:cubicBezTo>
                  <a:pt x="577631" y="207327"/>
                  <a:pt x="567259" y="217699"/>
                  <a:pt x="554465" y="217699"/>
                </a:cubicBezTo>
                <a:cubicBezTo>
                  <a:pt x="541670" y="217699"/>
                  <a:pt x="531298" y="207327"/>
                  <a:pt x="531298" y="194533"/>
                </a:cubicBezTo>
                <a:cubicBezTo>
                  <a:pt x="531298" y="181739"/>
                  <a:pt x="541670" y="171367"/>
                  <a:pt x="554465" y="171367"/>
                </a:cubicBezTo>
                <a:close/>
                <a:moveTo>
                  <a:pt x="377367" y="171367"/>
                </a:moveTo>
                <a:cubicBezTo>
                  <a:pt x="390163" y="171367"/>
                  <a:pt x="400533" y="181739"/>
                  <a:pt x="400533" y="194533"/>
                </a:cubicBezTo>
                <a:cubicBezTo>
                  <a:pt x="400533" y="207327"/>
                  <a:pt x="390163" y="217699"/>
                  <a:pt x="377367" y="217699"/>
                </a:cubicBezTo>
                <a:cubicBezTo>
                  <a:pt x="364573" y="217699"/>
                  <a:pt x="354201" y="207327"/>
                  <a:pt x="354201" y="194533"/>
                </a:cubicBezTo>
                <a:cubicBezTo>
                  <a:pt x="354201" y="181739"/>
                  <a:pt x="364573" y="171367"/>
                  <a:pt x="377367" y="171367"/>
                </a:cubicBezTo>
                <a:close/>
                <a:moveTo>
                  <a:pt x="200264" y="171367"/>
                </a:moveTo>
                <a:cubicBezTo>
                  <a:pt x="213058" y="171367"/>
                  <a:pt x="223430" y="181739"/>
                  <a:pt x="223430" y="194533"/>
                </a:cubicBezTo>
                <a:cubicBezTo>
                  <a:pt x="223430" y="207327"/>
                  <a:pt x="213058" y="217699"/>
                  <a:pt x="200264" y="217699"/>
                </a:cubicBezTo>
                <a:cubicBezTo>
                  <a:pt x="187470" y="217699"/>
                  <a:pt x="177098" y="207327"/>
                  <a:pt x="177098" y="194533"/>
                </a:cubicBezTo>
                <a:cubicBezTo>
                  <a:pt x="177098" y="181739"/>
                  <a:pt x="187470" y="171367"/>
                  <a:pt x="200264" y="171367"/>
                </a:cubicBezTo>
                <a:close/>
                <a:moveTo>
                  <a:pt x="23166" y="171367"/>
                </a:moveTo>
                <a:cubicBezTo>
                  <a:pt x="35960" y="171367"/>
                  <a:pt x="46332" y="181739"/>
                  <a:pt x="46332" y="194533"/>
                </a:cubicBezTo>
                <a:cubicBezTo>
                  <a:pt x="46332" y="207327"/>
                  <a:pt x="35960" y="217699"/>
                  <a:pt x="23166" y="217699"/>
                </a:cubicBezTo>
                <a:cubicBezTo>
                  <a:pt x="10372" y="217699"/>
                  <a:pt x="0" y="207327"/>
                  <a:pt x="0" y="194533"/>
                </a:cubicBezTo>
                <a:cubicBezTo>
                  <a:pt x="0" y="181739"/>
                  <a:pt x="10372" y="171367"/>
                  <a:pt x="23166" y="171367"/>
                </a:cubicBezTo>
                <a:close/>
                <a:moveTo>
                  <a:pt x="1791548" y="171362"/>
                </a:moveTo>
                <a:cubicBezTo>
                  <a:pt x="1804342" y="171362"/>
                  <a:pt x="1814714" y="181734"/>
                  <a:pt x="1814714" y="194528"/>
                </a:cubicBezTo>
                <a:cubicBezTo>
                  <a:pt x="1814714" y="207322"/>
                  <a:pt x="1804342" y="217694"/>
                  <a:pt x="1791548" y="217694"/>
                </a:cubicBezTo>
                <a:cubicBezTo>
                  <a:pt x="1778754" y="217694"/>
                  <a:pt x="1768382" y="207322"/>
                  <a:pt x="1768382" y="194528"/>
                </a:cubicBezTo>
                <a:cubicBezTo>
                  <a:pt x="1768382" y="181734"/>
                  <a:pt x="1778754" y="171362"/>
                  <a:pt x="1791548" y="171362"/>
                </a:cubicBezTo>
                <a:close/>
                <a:moveTo>
                  <a:pt x="1619108" y="4"/>
                </a:moveTo>
                <a:cubicBezTo>
                  <a:pt x="1631907" y="4"/>
                  <a:pt x="1642281" y="10376"/>
                  <a:pt x="1642281" y="23170"/>
                </a:cubicBezTo>
                <a:cubicBezTo>
                  <a:pt x="1642281" y="35964"/>
                  <a:pt x="1631907" y="46336"/>
                  <a:pt x="1619108" y="46336"/>
                </a:cubicBezTo>
                <a:cubicBezTo>
                  <a:pt x="1606311" y="46336"/>
                  <a:pt x="1595936" y="35964"/>
                  <a:pt x="1595936" y="23170"/>
                </a:cubicBezTo>
                <a:cubicBezTo>
                  <a:pt x="1595936" y="10376"/>
                  <a:pt x="1606311" y="4"/>
                  <a:pt x="1619108" y="4"/>
                </a:cubicBezTo>
                <a:close/>
                <a:moveTo>
                  <a:pt x="1442021" y="4"/>
                </a:moveTo>
                <a:cubicBezTo>
                  <a:pt x="1454816" y="4"/>
                  <a:pt x="1465185" y="10376"/>
                  <a:pt x="1465185" y="23170"/>
                </a:cubicBezTo>
                <a:cubicBezTo>
                  <a:pt x="1465185" y="35964"/>
                  <a:pt x="1454816" y="46336"/>
                  <a:pt x="1442021" y="46336"/>
                </a:cubicBezTo>
                <a:cubicBezTo>
                  <a:pt x="1429229" y="46336"/>
                  <a:pt x="1418856" y="35964"/>
                  <a:pt x="1418856" y="23170"/>
                </a:cubicBezTo>
                <a:cubicBezTo>
                  <a:pt x="1418856" y="10376"/>
                  <a:pt x="1429229" y="4"/>
                  <a:pt x="1442021" y="4"/>
                </a:cubicBezTo>
                <a:close/>
                <a:moveTo>
                  <a:pt x="1264923" y="4"/>
                </a:moveTo>
                <a:cubicBezTo>
                  <a:pt x="1277717" y="4"/>
                  <a:pt x="1288089" y="10376"/>
                  <a:pt x="1288089" y="23170"/>
                </a:cubicBezTo>
                <a:cubicBezTo>
                  <a:pt x="1288089" y="35964"/>
                  <a:pt x="1277717" y="46336"/>
                  <a:pt x="1264923" y="46336"/>
                </a:cubicBezTo>
                <a:cubicBezTo>
                  <a:pt x="1252127" y="46336"/>
                  <a:pt x="1241757" y="35964"/>
                  <a:pt x="1241757" y="23170"/>
                </a:cubicBezTo>
                <a:cubicBezTo>
                  <a:pt x="1241757" y="10376"/>
                  <a:pt x="1252127" y="4"/>
                  <a:pt x="1264923" y="4"/>
                </a:cubicBezTo>
                <a:close/>
                <a:moveTo>
                  <a:pt x="1087831" y="4"/>
                </a:moveTo>
                <a:cubicBezTo>
                  <a:pt x="1100628" y="4"/>
                  <a:pt x="1110999" y="10376"/>
                  <a:pt x="1110999" y="23170"/>
                </a:cubicBezTo>
                <a:cubicBezTo>
                  <a:pt x="1110999" y="35964"/>
                  <a:pt x="1100628" y="46336"/>
                  <a:pt x="1087831" y="46336"/>
                </a:cubicBezTo>
                <a:cubicBezTo>
                  <a:pt x="1075034" y="46336"/>
                  <a:pt x="1064661" y="35964"/>
                  <a:pt x="1064661" y="23170"/>
                </a:cubicBezTo>
                <a:cubicBezTo>
                  <a:pt x="1064661" y="10376"/>
                  <a:pt x="1075034" y="4"/>
                  <a:pt x="1087831" y="4"/>
                </a:cubicBezTo>
                <a:close/>
                <a:moveTo>
                  <a:pt x="910730" y="4"/>
                </a:moveTo>
                <a:cubicBezTo>
                  <a:pt x="923521" y="4"/>
                  <a:pt x="933893" y="10376"/>
                  <a:pt x="933893" y="23170"/>
                </a:cubicBezTo>
                <a:cubicBezTo>
                  <a:pt x="933893" y="35964"/>
                  <a:pt x="923521" y="46336"/>
                  <a:pt x="910730" y="46336"/>
                </a:cubicBezTo>
                <a:cubicBezTo>
                  <a:pt x="897929" y="46336"/>
                  <a:pt x="887563" y="35964"/>
                  <a:pt x="887563" y="23170"/>
                </a:cubicBezTo>
                <a:cubicBezTo>
                  <a:pt x="887563" y="10376"/>
                  <a:pt x="897929" y="4"/>
                  <a:pt x="910730" y="4"/>
                </a:cubicBezTo>
                <a:close/>
                <a:moveTo>
                  <a:pt x="733632" y="4"/>
                </a:moveTo>
                <a:cubicBezTo>
                  <a:pt x="746426" y="4"/>
                  <a:pt x="756798" y="10376"/>
                  <a:pt x="756798" y="23170"/>
                </a:cubicBezTo>
                <a:cubicBezTo>
                  <a:pt x="756798" y="35964"/>
                  <a:pt x="746426" y="46336"/>
                  <a:pt x="733632" y="46336"/>
                </a:cubicBezTo>
                <a:cubicBezTo>
                  <a:pt x="720838" y="46336"/>
                  <a:pt x="710465" y="35964"/>
                  <a:pt x="710465" y="23170"/>
                </a:cubicBezTo>
                <a:cubicBezTo>
                  <a:pt x="710465" y="10376"/>
                  <a:pt x="720838" y="4"/>
                  <a:pt x="733632" y="4"/>
                </a:cubicBezTo>
                <a:close/>
                <a:moveTo>
                  <a:pt x="556529" y="4"/>
                </a:moveTo>
                <a:cubicBezTo>
                  <a:pt x="569323" y="4"/>
                  <a:pt x="579696" y="10376"/>
                  <a:pt x="579696" y="23170"/>
                </a:cubicBezTo>
                <a:cubicBezTo>
                  <a:pt x="579696" y="35964"/>
                  <a:pt x="569323" y="46336"/>
                  <a:pt x="556529" y="46336"/>
                </a:cubicBezTo>
                <a:cubicBezTo>
                  <a:pt x="543735" y="46336"/>
                  <a:pt x="533364" y="35964"/>
                  <a:pt x="533364" y="23170"/>
                </a:cubicBezTo>
                <a:cubicBezTo>
                  <a:pt x="533364" y="10376"/>
                  <a:pt x="543735" y="4"/>
                  <a:pt x="556529" y="4"/>
                </a:cubicBezTo>
                <a:close/>
                <a:moveTo>
                  <a:pt x="379432" y="4"/>
                </a:moveTo>
                <a:cubicBezTo>
                  <a:pt x="392227" y="4"/>
                  <a:pt x="402597" y="10376"/>
                  <a:pt x="402597" y="23170"/>
                </a:cubicBezTo>
                <a:cubicBezTo>
                  <a:pt x="402597" y="35964"/>
                  <a:pt x="392227" y="46336"/>
                  <a:pt x="379432" y="46336"/>
                </a:cubicBezTo>
                <a:cubicBezTo>
                  <a:pt x="366638" y="46336"/>
                  <a:pt x="356265" y="35964"/>
                  <a:pt x="356265" y="23170"/>
                </a:cubicBezTo>
                <a:cubicBezTo>
                  <a:pt x="356265" y="10376"/>
                  <a:pt x="366638" y="4"/>
                  <a:pt x="379432" y="4"/>
                </a:cubicBezTo>
                <a:close/>
                <a:moveTo>
                  <a:pt x="202330" y="4"/>
                </a:moveTo>
                <a:cubicBezTo>
                  <a:pt x="215124" y="4"/>
                  <a:pt x="225496" y="10376"/>
                  <a:pt x="225496" y="23170"/>
                </a:cubicBezTo>
                <a:cubicBezTo>
                  <a:pt x="225496" y="35964"/>
                  <a:pt x="215124" y="46336"/>
                  <a:pt x="202330" y="46336"/>
                </a:cubicBezTo>
                <a:cubicBezTo>
                  <a:pt x="189536" y="46336"/>
                  <a:pt x="179164" y="35964"/>
                  <a:pt x="179164" y="23170"/>
                </a:cubicBezTo>
                <a:cubicBezTo>
                  <a:pt x="179164" y="10376"/>
                  <a:pt x="189536" y="4"/>
                  <a:pt x="202330" y="4"/>
                </a:cubicBezTo>
                <a:close/>
                <a:moveTo>
                  <a:pt x="25232" y="4"/>
                </a:moveTo>
                <a:cubicBezTo>
                  <a:pt x="38026" y="4"/>
                  <a:pt x="48398" y="10376"/>
                  <a:pt x="48398" y="23170"/>
                </a:cubicBezTo>
                <a:cubicBezTo>
                  <a:pt x="48398" y="35964"/>
                  <a:pt x="38026" y="46336"/>
                  <a:pt x="25232" y="46336"/>
                </a:cubicBezTo>
                <a:cubicBezTo>
                  <a:pt x="12438" y="46336"/>
                  <a:pt x="2066" y="35964"/>
                  <a:pt x="2066" y="23170"/>
                </a:cubicBezTo>
                <a:cubicBezTo>
                  <a:pt x="2066" y="10376"/>
                  <a:pt x="12438" y="4"/>
                  <a:pt x="25232" y="4"/>
                </a:cubicBezTo>
                <a:close/>
                <a:moveTo>
                  <a:pt x="1793613" y="0"/>
                </a:moveTo>
                <a:cubicBezTo>
                  <a:pt x="1806407" y="0"/>
                  <a:pt x="1816779" y="10371"/>
                  <a:pt x="1816779" y="23165"/>
                </a:cubicBezTo>
                <a:cubicBezTo>
                  <a:pt x="1816779" y="35959"/>
                  <a:pt x="1806407" y="46331"/>
                  <a:pt x="1793613" y="46331"/>
                </a:cubicBezTo>
                <a:cubicBezTo>
                  <a:pt x="1780819" y="46331"/>
                  <a:pt x="1770447" y="35959"/>
                  <a:pt x="1770447" y="23165"/>
                </a:cubicBezTo>
                <a:cubicBezTo>
                  <a:pt x="1770447" y="10371"/>
                  <a:pt x="1780819" y="0"/>
                  <a:pt x="1793613" y="0"/>
                </a:cubicBezTo>
                <a:close/>
              </a:path>
            </a:pathLst>
          </a:custGeom>
          <a:solidFill>
            <a:schemeClr val="accent3"/>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rgbClr val="FFFFFF"/>
              </a:solidFill>
              <a:latin typeface="Calibri"/>
              <a:ea typeface="Calibri"/>
              <a:cs typeface="Calibri"/>
              <a:sym typeface="Calibri"/>
            </a:endParaRPr>
          </a:p>
        </p:txBody>
      </p:sp>
      <p:sp>
        <p:nvSpPr>
          <p:cNvPr id="154" name="Google Shape;154;p7"/>
          <p:cNvSpPr/>
          <p:nvPr/>
        </p:nvSpPr>
        <p:spPr>
          <a:xfrm flipH="1">
            <a:off x="3783736" y="4438238"/>
            <a:ext cx="835931" cy="581360"/>
          </a:xfrm>
          <a:custGeom>
            <a:avLst/>
            <a:gdLst/>
            <a:ahLst/>
            <a:cxnLst/>
            <a:rect l="l" t="t" r="r" b="b"/>
            <a:pathLst>
              <a:path w="1114574" h="775147" extrusionOk="0">
                <a:moveTo>
                  <a:pt x="562715" y="728814"/>
                </a:moveTo>
                <a:cubicBezTo>
                  <a:pt x="575508" y="728814"/>
                  <a:pt x="585880" y="739186"/>
                  <a:pt x="585880" y="751981"/>
                </a:cubicBezTo>
                <a:cubicBezTo>
                  <a:pt x="585880" y="764775"/>
                  <a:pt x="575508" y="775147"/>
                  <a:pt x="562715" y="775147"/>
                </a:cubicBezTo>
                <a:cubicBezTo>
                  <a:pt x="549922" y="775147"/>
                  <a:pt x="539550" y="764775"/>
                  <a:pt x="539550" y="751981"/>
                </a:cubicBezTo>
                <a:cubicBezTo>
                  <a:pt x="539550" y="739186"/>
                  <a:pt x="549922" y="728814"/>
                  <a:pt x="562715" y="728814"/>
                </a:cubicBezTo>
                <a:close/>
                <a:moveTo>
                  <a:pt x="385617" y="728814"/>
                </a:moveTo>
                <a:cubicBezTo>
                  <a:pt x="398412" y="728814"/>
                  <a:pt x="408783" y="739186"/>
                  <a:pt x="408783" y="751981"/>
                </a:cubicBezTo>
                <a:cubicBezTo>
                  <a:pt x="408783" y="764775"/>
                  <a:pt x="398412" y="775147"/>
                  <a:pt x="385617" y="775147"/>
                </a:cubicBezTo>
                <a:cubicBezTo>
                  <a:pt x="372822" y="775147"/>
                  <a:pt x="362450" y="764775"/>
                  <a:pt x="362450" y="751981"/>
                </a:cubicBezTo>
                <a:cubicBezTo>
                  <a:pt x="362450" y="739186"/>
                  <a:pt x="372822" y="728814"/>
                  <a:pt x="385617" y="728814"/>
                </a:cubicBezTo>
                <a:close/>
                <a:moveTo>
                  <a:pt x="208527" y="728814"/>
                </a:moveTo>
                <a:cubicBezTo>
                  <a:pt x="221322" y="728814"/>
                  <a:pt x="231693" y="739186"/>
                  <a:pt x="231693" y="751981"/>
                </a:cubicBezTo>
                <a:cubicBezTo>
                  <a:pt x="231693" y="764775"/>
                  <a:pt x="221322" y="775147"/>
                  <a:pt x="208527" y="775147"/>
                </a:cubicBezTo>
                <a:cubicBezTo>
                  <a:pt x="195729" y="775147"/>
                  <a:pt x="185355" y="764775"/>
                  <a:pt x="185355" y="751981"/>
                </a:cubicBezTo>
                <a:cubicBezTo>
                  <a:pt x="185355" y="739186"/>
                  <a:pt x="195729" y="728814"/>
                  <a:pt x="208527" y="728814"/>
                </a:cubicBezTo>
                <a:close/>
                <a:moveTo>
                  <a:pt x="31424" y="728814"/>
                </a:moveTo>
                <a:cubicBezTo>
                  <a:pt x="44214" y="728814"/>
                  <a:pt x="54587" y="739186"/>
                  <a:pt x="54587" y="751981"/>
                </a:cubicBezTo>
                <a:cubicBezTo>
                  <a:pt x="54587" y="764775"/>
                  <a:pt x="44214" y="775147"/>
                  <a:pt x="31424" y="775147"/>
                </a:cubicBezTo>
                <a:cubicBezTo>
                  <a:pt x="18625" y="775147"/>
                  <a:pt x="8256" y="764775"/>
                  <a:pt x="8256" y="751981"/>
                </a:cubicBezTo>
                <a:cubicBezTo>
                  <a:pt x="8256" y="739186"/>
                  <a:pt x="18625" y="728814"/>
                  <a:pt x="31424" y="728814"/>
                </a:cubicBezTo>
                <a:close/>
                <a:moveTo>
                  <a:pt x="739805" y="728813"/>
                </a:moveTo>
                <a:cubicBezTo>
                  <a:pt x="752603" y="728813"/>
                  <a:pt x="762977" y="739186"/>
                  <a:pt x="762977" y="751981"/>
                </a:cubicBezTo>
                <a:cubicBezTo>
                  <a:pt x="762977" y="764775"/>
                  <a:pt x="752603" y="775147"/>
                  <a:pt x="739805" y="775147"/>
                </a:cubicBezTo>
                <a:cubicBezTo>
                  <a:pt x="727009" y="775147"/>
                  <a:pt x="716633" y="764775"/>
                  <a:pt x="716633" y="751981"/>
                </a:cubicBezTo>
                <a:cubicBezTo>
                  <a:pt x="716633" y="739186"/>
                  <a:pt x="727009" y="728813"/>
                  <a:pt x="739805" y="728813"/>
                </a:cubicBezTo>
                <a:close/>
                <a:moveTo>
                  <a:pt x="1091408" y="728809"/>
                </a:moveTo>
                <a:cubicBezTo>
                  <a:pt x="1104202" y="728809"/>
                  <a:pt x="1114574" y="739181"/>
                  <a:pt x="1114574" y="751975"/>
                </a:cubicBezTo>
                <a:cubicBezTo>
                  <a:pt x="1114574" y="764769"/>
                  <a:pt x="1104202" y="775142"/>
                  <a:pt x="1091408" y="775142"/>
                </a:cubicBezTo>
                <a:cubicBezTo>
                  <a:pt x="1078614" y="775142"/>
                  <a:pt x="1068242" y="764769"/>
                  <a:pt x="1068242" y="751975"/>
                </a:cubicBezTo>
                <a:cubicBezTo>
                  <a:pt x="1068242" y="739181"/>
                  <a:pt x="1078614" y="728809"/>
                  <a:pt x="1091408" y="728809"/>
                </a:cubicBezTo>
                <a:close/>
                <a:moveTo>
                  <a:pt x="914309" y="728809"/>
                </a:moveTo>
                <a:cubicBezTo>
                  <a:pt x="927103" y="728809"/>
                  <a:pt x="937475" y="739181"/>
                  <a:pt x="937475" y="751975"/>
                </a:cubicBezTo>
                <a:cubicBezTo>
                  <a:pt x="937475" y="764769"/>
                  <a:pt x="927103" y="775142"/>
                  <a:pt x="914309" y="775142"/>
                </a:cubicBezTo>
                <a:cubicBezTo>
                  <a:pt x="901515" y="775142"/>
                  <a:pt x="891143" y="764769"/>
                  <a:pt x="891143" y="751975"/>
                </a:cubicBezTo>
                <a:cubicBezTo>
                  <a:pt x="891143" y="739181"/>
                  <a:pt x="901515" y="728809"/>
                  <a:pt x="914309" y="728809"/>
                </a:cubicBezTo>
                <a:close/>
                <a:moveTo>
                  <a:pt x="731544" y="534742"/>
                </a:moveTo>
                <a:cubicBezTo>
                  <a:pt x="744345" y="534742"/>
                  <a:pt x="754719" y="545113"/>
                  <a:pt x="754719" y="557907"/>
                </a:cubicBezTo>
                <a:cubicBezTo>
                  <a:pt x="754719" y="570701"/>
                  <a:pt x="744345" y="581073"/>
                  <a:pt x="731544" y="581073"/>
                </a:cubicBezTo>
                <a:cubicBezTo>
                  <a:pt x="718748" y="581073"/>
                  <a:pt x="708374" y="570701"/>
                  <a:pt x="708374" y="557907"/>
                </a:cubicBezTo>
                <a:cubicBezTo>
                  <a:pt x="708374" y="545113"/>
                  <a:pt x="718748" y="534742"/>
                  <a:pt x="731544" y="534742"/>
                </a:cubicBezTo>
                <a:close/>
                <a:moveTo>
                  <a:pt x="554460" y="534742"/>
                </a:moveTo>
                <a:cubicBezTo>
                  <a:pt x="567253" y="534742"/>
                  <a:pt x="577624" y="545114"/>
                  <a:pt x="577624" y="557907"/>
                </a:cubicBezTo>
                <a:cubicBezTo>
                  <a:pt x="577624" y="570701"/>
                  <a:pt x="567253" y="581073"/>
                  <a:pt x="554460" y="581073"/>
                </a:cubicBezTo>
                <a:cubicBezTo>
                  <a:pt x="541665" y="581073"/>
                  <a:pt x="531294" y="570701"/>
                  <a:pt x="531294" y="557907"/>
                </a:cubicBezTo>
                <a:cubicBezTo>
                  <a:pt x="531294" y="545114"/>
                  <a:pt x="541665" y="534742"/>
                  <a:pt x="554460" y="534742"/>
                </a:cubicBezTo>
                <a:close/>
                <a:moveTo>
                  <a:pt x="377361" y="534742"/>
                </a:moveTo>
                <a:cubicBezTo>
                  <a:pt x="390154" y="534742"/>
                  <a:pt x="400527" y="545114"/>
                  <a:pt x="400527" y="557907"/>
                </a:cubicBezTo>
                <a:cubicBezTo>
                  <a:pt x="400527" y="570701"/>
                  <a:pt x="390154" y="581073"/>
                  <a:pt x="377361" y="581073"/>
                </a:cubicBezTo>
                <a:cubicBezTo>
                  <a:pt x="364566" y="581073"/>
                  <a:pt x="354196" y="570701"/>
                  <a:pt x="354196" y="557907"/>
                </a:cubicBezTo>
                <a:cubicBezTo>
                  <a:pt x="354196" y="545114"/>
                  <a:pt x="364566" y="534742"/>
                  <a:pt x="377361" y="534742"/>
                </a:cubicBezTo>
                <a:close/>
                <a:moveTo>
                  <a:pt x="200268" y="534742"/>
                </a:moveTo>
                <a:cubicBezTo>
                  <a:pt x="213065" y="534742"/>
                  <a:pt x="223437" y="545114"/>
                  <a:pt x="223437" y="557907"/>
                </a:cubicBezTo>
                <a:cubicBezTo>
                  <a:pt x="223437" y="570701"/>
                  <a:pt x="213065" y="581073"/>
                  <a:pt x="200268" y="581073"/>
                </a:cubicBezTo>
                <a:cubicBezTo>
                  <a:pt x="187472" y="581073"/>
                  <a:pt x="177095" y="570701"/>
                  <a:pt x="177095" y="557907"/>
                </a:cubicBezTo>
                <a:cubicBezTo>
                  <a:pt x="177095" y="545114"/>
                  <a:pt x="187472" y="534742"/>
                  <a:pt x="200268" y="534742"/>
                </a:cubicBezTo>
                <a:close/>
                <a:moveTo>
                  <a:pt x="23166" y="534742"/>
                </a:moveTo>
                <a:cubicBezTo>
                  <a:pt x="35960" y="534742"/>
                  <a:pt x="46330" y="545114"/>
                  <a:pt x="46330" y="557907"/>
                </a:cubicBezTo>
                <a:cubicBezTo>
                  <a:pt x="46330" y="570701"/>
                  <a:pt x="35960" y="581073"/>
                  <a:pt x="23166" y="581073"/>
                </a:cubicBezTo>
                <a:cubicBezTo>
                  <a:pt x="10370" y="581073"/>
                  <a:pt x="0" y="570701"/>
                  <a:pt x="0" y="557907"/>
                </a:cubicBezTo>
                <a:cubicBezTo>
                  <a:pt x="0" y="545114"/>
                  <a:pt x="10370" y="534742"/>
                  <a:pt x="23166" y="534742"/>
                </a:cubicBezTo>
                <a:close/>
                <a:moveTo>
                  <a:pt x="1083151" y="534737"/>
                </a:moveTo>
                <a:cubicBezTo>
                  <a:pt x="1095945" y="534737"/>
                  <a:pt x="1106317" y="545109"/>
                  <a:pt x="1106317" y="557902"/>
                </a:cubicBezTo>
                <a:cubicBezTo>
                  <a:pt x="1106317" y="570696"/>
                  <a:pt x="1095945" y="581068"/>
                  <a:pt x="1083151" y="581068"/>
                </a:cubicBezTo>
                <a:cubicBezTo>
                  <a:pt x="1070357" y="581068"/>
                  <a:pt x="1059985" y="570696"/>
                  <a:pt x="1059985" y="557902"/>
                </a:cubicBezTo>
                <a:cubicBezTo>
                  <a:pt x="1059985" y="545109"/>
                  <a:pt x="1070357" y="534737"/>
                  <a:pt x="1083151" y="534737"/>
                </a:cubicBezTo>
                <a:close/>
                <a:moveTo>
                  <a:pt x="906052" y="534737"/>
                </a:moveTo>
                <a:cubicBezTo>
                  <a:pt x="918846" y="534737"/>
                  <a:pt x="929218" y="545109"/>
                  <a:pt x="929218" y="557903"/>
                </a:cubicBezTo>
                <a:cubicBezTo>
                  <a:pt x="929218" y="570696"/>
                  <a:pt x="918846" y="581068"/>
                  <a:pt x="906052" y="581068"/>
                </a:cubicBezTo>
                <a:cubicBezTo>
                  <a:pt x="893258" y="581068"/>
                  <a:pt x="882886" y="570696"/>
                  <a:pt x="882886" y="557903"/>
                </a:cubicBezTo>
                <a:cubicBezTo>
                  <a:pt x="882886" y="545109"/>
                  <a:pt x="893258" y="534737"/>
                  <a:pt x="906052" y="534737"/>
                </a:cubicBezTo>
                <a:close/>
                <a:moveTo>
                  <a:pt x="733610" y="363379"/>
                </a:moveTo>
                <a:cubicBezTo>
                  <a:pt x="746408" y="363379"/>
                  <a:pt x="756783" y="373750"/>
                  <a:pt x="756783" y="386544"/>
                </a:cubicBezTo>
                <a:cubicBezTo>
                  <a:pt x="756783" y="399338"/>
                  <a:pt x="746408" y="409710"/>
                  <a:pt x="733610" y="409710"/>
                </a:cubicBezTo>
                <a:cubicBezTo>
                  <a:pt x="720813" y="409710"/>
                  <a:pt x="710439" y="399338"/>
                  <a:pt x="710439" y="386544"/>
                </a:cubicBezTo>
                <a:cubicBezTo>
                  <a:pt x="710439" y="373750"/>
                  <a:pt x="720813" y="363379"/>
                  <a:pt x="733610" y="363379"/>
                </a:cubicBezTo>
                <a:close/>
                <a:moveTo>
                  <a:pt x="556523" y="363379"/>
                </a:moveTo>
                <a:cubicBezTo>
                  <a:pt x="569317" y="363379"/>
                  <a:pt x="579689" y="373750"/>
                  <a:pt x="579689" y="386544"/>
                </a:cubicBezTo>
                <a:cubicBezTo>
                  <a:pt x="579689" y="399338"/>
                  <a:pt x="569317" y="409710"/>
                  <a:pt x="556523" y="409710"/>
                </a:cubicBezTo>
                <a:cubicBezTo>
                  <a:pt x="543730" y="409710"/>
                  <a:pt x="533358" y="399338"/>
                  <a:pt x="533358" y="386544"/>
                </a:cubicBezTo>
                <a:cubicBezTo>
                  <a:pt x="533358" y="373750"/>
                  <a:pt x="543730" y="363379"/>
                  <a:pt x="556523" y="363379"/>
                </a:cubicBezTo>
                <a:close/>
                <a:moveTo>
                  <a:pt x="379424" y="363379"/>
                </a:moveTo>
                <a:cubicBezTo>
                  <a:pt x="392219" y="363379"/>
                  <a:pt x="402590" y="373750"/>
                  <a:pt x="402590" y="386544"/>
                </a:cubicBezTo>
                <a:cubicBezTo>
                  <a:pt x="402590" y="399338"/>
                  <a:pt x="392219" y="409710"/>
                  <a:pt x="379424" y="409710"/>
                </a:cubicBezTo>
                <a:cubicBezTo>
                  <a:pt x="366630" y="409710"/>
                  <a:pt x="356258" y="399338"/>
                  <a:pt x="356258" y="386544"/>
                </a:cubicBezTo>
                <a:cubicBezTo>
                  <a:pt x="356258" y="373750"/>
                  <a:pt x="366630" y="363379"/>
                  <a:pt x="379424" y="363379"/>
                </a:cubicBezTo>
                <a:close/>
                <a:moveTo>
                  <a:pt x="202333" y="363379"/>
                </a:moveTo>
                <a:cubicBezTo>
                  <a:pt x="215130" y="363379"/>
                  <a:pt x="225502" y="373750"/>
                  <a:pt x="225502" y="386544"/>
                </a:cubicBezTo>
                <a:cubicBezTo>
                  <a:pt x="225502" y="399338"/>
                  <a:pt x="215130" y="409710"/>
                  <a:pt x="202333" y="409710"/>
                </a:cubicBezTo>
                <a:cubicBezTo>
                  <a:pt x="189536" y="409710"/>
                  <a:pt x="179163" y="399338"/>
                  <a:pt x="179163" y="386544"/>
                </a:cubicBezTo>
                <a:cubicBezTo>
                  <a:pt x="179163" y="373750"/>
                  <a:pt x="189536" y="363379"/>
                  <a:pt x="202333" y="363379"/>
                </a:cubicBezTo>
                <a:close/>
                <a:moveTo>
                  <a:pt x="25233" y="363379"/>
                </a:moveTo>
                <a:cubicBezTo>
                  <a:pt x="38024" y="363379"/>
                  <a:pt x="48396" y="373750"/>
                  <a:pt x="48396" y="386544"/>
                </a:cubicBezTo>
                <a:cubicBezTo>
                  <a:pt x="48396" y="399338"/>
                  <a:pt x="38024" y="409710"/>
                  <a:pt x="25233" y="409710"/>
                </a:cubicBezTo>
                <a:cubicBezTo>
                  <a:pt x="12434" y="409710"/>
                  <a:pt x="2067" y="399338"/>
                  <a:pt x="2067" y="386544"/>
                </a:cubicBezTo>
                <a:cubicBezTo>
                  <a:pt x="2067" y="373750"/>
                  <a:pt x="12434" y="363379"/>
                  <a:pt x="25233" y="363379"/>
                </a:cubicBezTo>
                <a:close/>
                <a:moveTo>
                  <a:pt x="1085215" y="363373"/>
                </a:moveTo>
                <a:cubicBezTo>
                  <a:pt x="1098009" y="363373"/>
                  <a:pt x="1108381" y="373745"/>
                  <a:pt x="1108381" y="386539"/>
                </a:cubicBezTo>
                <a:cubicBezTo>
                  <a:pt x="1108381" y="399334"/>
                  <a:pt x="1098009" y="409705"/>
                  <a:pt x="1085215" y="409705"/>
                </a:cubicBezTo>
                <a:cubicBezTo>
                  <a:pt x="1072421" y="409705"/>
                  <a:pt x="1062049" y="399334"/>
                  <a:pt x="1062049" y="386539"/>
                </a:cubicBezTo>
                <a:cubicBezTo>
                  <a:pt x="1062049" y="373745"/>
                  <a:pt x="1072421" y="363373"/>
                  <a:pt x="1085215" y="363373"/>
                </a:cubicBezTo>
                <a:close/>
                <a:moveTo>
                  <a:pt x="908116" y="363373"/>
                </a:moveTo>
                <a:cubicBezTo>
                  <a:pt x="920910" y="363373"/>
                  <a:pt x="931282" y="373745"/>
                  <a:pt x="931282" y="386539"/>
                </a:cubicBezTo>
                <a:cubicBezTo>
                  <a:pt x="931282" y="399334"/>
                  <a:pt x="920910" y="409705"/>
                  <a:pt x="908116" y="409705"/>
                </a:cubicBezTo>
                <a:cubicBezTo>
                  <a:pt x="895322" y="409705"/>
                  <a:pt x="884950" y="399334"/>
                  <a:pt x="884950" y="386539"/>
                </a:cubicBezTo>
                <a:cubicBezTo>
                  <a:pt x="884950" y="373745"/>
                  <a:pt x="895322" y="363373"/>
                  <a:pt x="908116" y="363373"/>
                </a:cubicBezTo>
                <a:close/>
                <a:moveTo>
                  <a:pt x="733610" y="171367"/>
                </a:moveTo>
                <a:cubicBezTo>
                  <a:pt x="746410" y="171367"/>
                  <a:pt x="756784" y="181739"/>
                  <a:pt x="756784" y="194532"/>
                </a:cubicBezTo>
                <a:cubicBezTo>
                  <a:pt x="756784" y="207326"/>
                  <a:pt x="746410" y="217698"/>
                  <a:pt x="733610" y="217698"/>
                </a:cubicBezTo>
                <a:cubicBezTo>
                  <a:pt x="720813" y="217698"/>
                  <a:pt x="710439" y="207326"/>
                  <a:pt x="710439" y="194532"/>
                </a:cubicBezTo>
                <a:cubicBezTo>
                  <a:pt x="710439" y="181739"/>
                  <a:pt x="720813" y="171367"/>
                  <a:pt x="733610" y="171367"/>
                </a:cubicBezTo>
                <a:close/>
                <a:moveTo>
                  <a:pt x="556524" y="171367"/>
                </a:moveTo>
                <a:cubicBezTo>
                  <a:pt x="569319" y="171367"/>
                  <a:pt x="579689" y="181739"/>
                  <a:pt x="579689" y="194533"/>
                </a:cubicBezTo>
                <a:cubicBezTo>
                  <a:pt x="579689" y="207327"/>
                  <a:pt x="569319" y="217698"/>
                  <a:pt x="556524" y="217698"/>
                </a:cubicBezTo>
                <a:cubicBezTo>
                  <a:pt x="543730" y="217698"/>
                  <a:pt x="533359" y="207327"/>
                  <a:pt x="533359" y="194533"/>
                </a:cubicBezTo>
                <a:cubicBezTo>
                  <a:pt x="533359" y="181739"/>
                  <a:pt x="543730" y="171367"/>
                  <a:pt x="556524" y="171367"/>
                </a:cubicBezTo>
                <a:close/>
                <a:moveTo>
                  <a:pt x="379425" y="171367"/>
                </a:moveTo>
                <a:cubicBezTo>
                  <a:pt x="392219" y="171367"/>
                  <a:pt x="402592" y="181739"/>
                  <a:pt x="402592" y="194533"/>
                </a:cubicBezTo>
                <a:cubicBezTo>
                  <a:pt x="402592" y="207327"/>
                  <a:pt x="392219" y="217698"/>
                  <a:pt x="379425" y="217698"/>
                </a:cubicBezTo>
                <a:cubicBezTo>
                  <a:pt x="366630" y="217698"/>
                  <a:pt x="356258" y="207327"/>
                  <a:pt x="356258" y="194533"/>
                </a:cubicBezTo>
                <a:cubicBezTo>
                  <a:pt x="356258" y="181739"/>
                  <a:pt x="366630" y="171367"/>
                  <a:pt x="379425" y="171367"/>
                </a:cubicBezTo>
                <a:close/>
                <a:moveTo>
                  <a:pt x="202334" y="171367"/>
                </a:moveTo>
                <a:cubicBezTo>
                  <a:pt x="215130" y="171367"/>
                  <a:pt x="225502" y="181739"/>
                  <a:pt x="225502" y="194533"/>
                </a:cubicBezTo>
                <a:cubicBezTo>
                  <a:pt x="225502" y="207327"/>
                  <a:pt x="215130" y="217699"/>
                  <a:pt x="202334" y="217699"/>
                </a:cubicBezTo>
                <a:cubicBezTo>
                  <a:pt x="189536" y="217699"/>
                  <a:pt x="179163" y="207327"/>
                  <a:pt x="179163" y="194533"/>
                </a:cubicBezTo>
                <a:cubicBezTo>
                  <a:pt x="179163" y="181739"/>
                  <a:pt x="189536" y="171367"/>
                  <a:pt x="202334" y="171367"/>
                </a:cubicBezTo>
                <a:close/>
                <a:moveTo>
                  <a:pt x="25233" y="171367"/>
                </a:moveTo>
                <a:cubicBezTo>
                  <a:pt x="38027" y="171367"/>
                  <a:pt x="48396" y="181739"/>
                  <a:pt x="48396" y="194533"/>
                </a:cubicBezTo>
                <a:cubicBezTo>
                  <a:pt x="48396" y="207327"/>
                  <a:pt x="38027" y="217699"/>
                  <a:pt x="25233" y="217699"/>
                </a:cubicBezTo>
                <a:cubicBezTo>
                  <a:pt x="12434" y="217699"/>
                  <a:pt x="2067" y="207327"/>
                  <a:pt x="2067" y="194533"/>
                </a:cubicBezTo>
                <a:cubicBezTo>
                  <a:pt x="2067" y="181739"/>
                  <a:pt x="12434" y="171367"/>
                  <a:pt x="25233" y="171367"/>
                </a:cubicBezTo>
                <a:close/>
                <a:moveTo>
                  <a:pt x="1085215" y="171362"/>
                </a:moveTo>
                <a:cubicBezTo>
                  <a:pt x="1098009" y="171362"/>
                  <a:pt x="1108381" y="181734"/>
                  <a:pt x="1108381" y="194528"/>
                </a:cubicBezTo>
                <a:cubicBezTo>
                  <a:pt x="1108381" y="207322"/>
                  <a:pt x="1098009" y="217694"/>
                  <a:pt x="1085215" y="217694"/>
                </a:cubicBezTo>
                <a:cubicBezTo>
                  <a:pt x="1072421" y="217694"/>
                  <a:pt x="1062049" y="207322"/>
                  <a:pt x="1062049" y="194528"/>
                </a:cubicBezTo>
                <a:cubicBezTo>
                  <a:pt x="1062049" y="181734"/>
                  <a:pt x="1072421" y="171362"/>
                  <a:pt x="1085215" y="171362"/>
                </a:cubicBezTo>
                <a:close/>
                <a:moveTo>
                  <a:pt x="908116" y="171362"/>
                </a:moveTo>
                <a:cubicBezTo>
                  <a:pt x="920910" y="171362"/>
                  <a:pt x="931282" y="181734"/>
                  <a:pt x="931282" y="194528"/>
                </a:cubicBezTo>
                <a:cubicBezTo>
                  <a:pt x="931282" y="207322"/>
                  <a:pt x="920910" y="217694"/>
                  <a:pt x="908116" y="217694"/>
                </a:cubicBezTo>
                <a:cubicBezTo>
                  <a:pt x="895322" y="217694"/>
                  <a:pt x="884950" y="207322"/>
                  <a:pt x="884950" y="194528"/>
                </a:cubicBezTo>
                <a:cubicBezTo>
                  <a:pt x="884950" y="181734"/>
                  <a:pt x="895322" y="171362"/>
                  <a:pt x="908116" y="171362"/>
                </a:cubicBezTo>
                <a:close/>
                <a:moveTo>
                  <a:pt x="735676" y="4"/>
                </a:moveTo>
                <a:cubicBezTo>
                  <a:pt x="748475" y="4"/>
                  <a:pt x="758849" y="10376"/>
                  <a:pt x="758849" y="23170"/>
                </a:cubicBezTo>
                <a:cubicBezTo>
                  <a:pt x="758849" y="35964"/>
                  <a:pt x="748475" y="46336"/>
                  <a:pt x="735676" y="46336"/>
                </a:cubicBezTo>
                <a:cubicBezTo>
                  <a:pt x="722879" y="46336"/>
                  <a:pt x="712504" y="35964"/>
                  <a:pt x="712504" y="23170"/>
                </a:cubicBezTo>
                <a:cubicBezTo>
                  <a:pt x="712504" y="10376"/>
                  <a:pt x="722879" y="4"/>
                  <a:pt x="735676" y="4"/>
                </a:cubicBezTo>
                <a:close/>
                <a:moveTo>
                  <a:pt x="558589" y="4"/>
                </a:moveTo>
                <a:cubicBezTo>
                  <a:pt x="571384" y="4"/>
                  <a:pt x="581753" y="10376"/>
                  <a:pt x="581753" y="23170"/>
                </a:cubicBezTo>
                <a:cubicBezTo>
                  <a:pt x="581753" y="35964"/>
                  <a:pt x="571384" y="46336"/>
                  <a:pt x="558589" y="46336"/>
                </a:cubicBezTo>
                <a:cubicBezTo>
                  <a:pt x="545797" y="46336"/>
                  <a:pt x="535424" y="35964"/>
                  <a:pt x="535424" y="23170"/>
                </a:cubicBezTo>
                <a:cubicBezTo>
                  <a:pt x="535424" y="10376"/>
                  <a:pt x="545797" y="4"/>
                  <a:pt x="558589" y="4"/>
                </a:cubicBezTo>
                <a:close/>
                <a:moveTo>
                  <a:pt x="381491" y="4"/>
                </a:moveTo>
                <a:cubicBezTo>
                  <a:pt x="394285" y="4"/>
                  <a:pt x="404657" y="10376"/>
                  <a:pt x="404657" y="23170"/>
                </a:cubicBezTo>
                <a:cubicBezTo>
                  <a:pt x="404657" y="35964"/>
                  <a:pt x="394285" y="46336"/>
                  <a:pt x="381491" y="46336"/>
                </a:cubicBezTo>
                <a:cubicBezTo>
                  <a:pt x="368695" y="46336"/>
                  <a:pt x="358325" y="35964"/>
                  <a:pt x="358325" y="23170"/>
                </a:cubicBezTo>
                <a:cubicBezTo>
                  <a:pt x="358325" y="10376"/>
                  <a:pt x="368695" y="4"/>
                  <a:pt x="381491" y="4"/>
                </a:cubicBezTo>
                <a:close/>
                <a:moveTo>
                  <a:pt x="204399" y="4"/>
                </a:moveTo>
                <a:cubicBezTo>
                  <a:pt x="217196" y="4"/>
                  <a:pt x="227567" y="10376"/>
                  <a:pt x="227567" y="23170"/>
                </a:cubicBezTo>
                <a:cubicBezTo>
                  <a:pt x="227567" y="35964"/>
                  <a:pt x="217196" y="46336"/>
                  <a:pt x="204399" y="46336"/>
                </a:cubicBezTo>
                <a:cubicBezTo>
                  <a:pt x="191602" y="46336"/>
                  <a:pt x="181229" y="35964"/>
                  <a:pt x="181229" y="23170"/>
                </a:cubicBezTo>
                <a:cubicBezTo>
                  <a:pt x="181229" y="10376"/>
                  <a:pt x="191602" y="4"/>
                  <a:pt x="204399" y="4"/>
                </a:cubicBezTo>
                <a:close/>
                <a:moveTo>
                  <a:pt x="27298" y="4"/>
                </a:moveTo>
                <a:cubicBezTo>
                  <a:pt x="40089" y="4"/>
                  <a:pt x="50461" y="10376"/>
                  <a:pt x="50461" y="23170"/>
                </a:cubicBezTo>
                <a:cubicBezTo>
                  <a:pt x="50461" y="35964"/>
                  <a:pt x="40089" y="46336"/>
                  <a:pt x="27298" y="46336"/>
                </a:cubicBezTo>
                <a:cubicBezTo>
                  <a:pt x="14497" y="46336"/>
                  <a:pt x="4131" y="35964"/>
                  <a:pt x="4131" y="23170"/>
                </a:cubicBezTo>
                <a:cubicBezTo>
                  <a:pt x="4131" y="10376"/>
                  <a:pt x="14497" y="4"/>
                  <a:pt x="27298" y="4"/>
                </a:cubicBezTo>
                <a:close/>
                <a:moveTo>
                  <a:pt x="1087280" y="0"/>
                </a:moveTo>
                <a:cubicBezTo>
                  <a:pt x="1100074" y="0"/>
                  <a:pt x="1110446" y="10371"/>
                  <a:pt x="1110446" y="23165"/>
                </a:cubicBezTo>
                <a:cubicBezTo>
                  <a:pt x="1110446" y="35959"/>
                  <a:pt x="1100074" y="46331"/>
                  <a:pt x="1087280" y="46331"/>
                </a:cubicBezTo>
                <a:cubicBezTo>
                  <a:pt x="1074486" y="46331"/>
                  <a:pt x="1064114" y="35959"/>
                  <a:pt x="1064114" y="23165"/>
                </a:cubicBezTo>
                <a:cubicBezTo>
                  <a:pt x="1064114" y="10371"/>
                  <a:pt x="1074486" y="0"/>
                  <a:pt x="1087280" y="0"/>
                </a:cubicBezTo>
                <a:close/>
                <a:moveTo>
                  <a:pt x="910181" y="0"/>
                </a:moveTo>
                <a:cubicBezTo>
                  <a:pt x="922975" y="0"/>
                  <a:pt x="933347" y="10371"/>
                  <a:pt x="933347" y="23165"/>
                </a:cubicBezTo>
                <a:cubicBezTo>
                  <a:pt x="933347" y="35959"/>
                  <a:pt x="922975" y="46331"/>
                  <a:pt x="910181" y="46331"/>
                </a:cubicBezTo>
                <a:cubicBezTo>
                  <a:pt x="897387" y="46331"/>
                  <a:pt x="887015" y="35959"/>
                  <a:pt x="887015" y="23165"/>
                </a:cubicBezTo>
                <a:cubicBezTo>
                  <a:pt x="887015" y="10371"/>
                  <a:pt x="897387" y="0"/>
                  <a:pt x="910181" y="0"/>
                </a:cubicBezTo>
                <a:close/>
              </a:path>
            </a:pathLst>
          </a:cu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rgbClr val="FFFFFF"/>
              </a:solidFill>
              <a:latin typeface="Calibri"/>
              <a:ea typeface="Calibri"/>
              <a:cs typeface="Calibri"/>
              <a:sym typeface="Calibri"/>
            </a:endParaRPr>
          </a:p>
        </p:txBody>
      </p:sp>
      <p:sp>
        <p:nvSpPr>
          <p:cNvPr id="155" name="Google Shape;155;p7"/>
          <p:cNvSpPr/>
          <p:nvPr/>
        </p:nvSpPr>
        <p:spPr>
          <a:xfrm flipH="1">
            <a:off x="4816032" y="4747774"/>
            <a:ext cx="185175" cy="185175"/>
          </a:xfrm>
          <a:prstGeom prst="ellipse">
            <a:avLst/>
          </a:prstGeom>
          <a:solidFill>
            <a:schemeClr val="accent3"/>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350">
              <a:solidFill>
                <a:srgbClr val="FFFFFF"/>
              </a:solidFill>
              <a:latin typeface="Calibri"/>
              <a:ea typeface="Calibri"/>
              <a:cs typeface="Calibri"/>
              <a:sym typeface="Calibri"/>
            </a:endParaRPr>
          </a:p>
        </p:txBody>
      </p:sp>
      <p:sp>
        <p:nvSpPr>
          <p:cNvPr id="156" name="Google Shape;156;p7"/>
          <p:cNvSpPr/>
          <p:nvPr/>
        </p:nvSpPr>
        <p:spPr>
          <a:xfrm rot="-2662362" flipH="1">
            <a:off x="8482600" y="341599"/>
            <a:ext cx="761810" cy="375008"/>
          </a:xfrm>
          <a:custGeom>
            <a:avLst/>
            <a:gdLst/>
            <a:ahLst/>
            <a:cxnLst/>
            <a:rect l="l" t="t" r="r" b="b"/>
            <a:pathLst>
              <a:path w="1048464" h="541820" extrusionOk="0">
                <a:moveTo>
                  <a:pt x="1048464" y="5694"/>
                </a:moveTo>
                <a:cubicBezTo>
                  <a:pt x="1048464" y="196064"/>
                  <a:pt x="949752" y="372157"/>
                  <a:pt x="789116" y="468347"/>
                </a:cubicBezTo>
                <a:cubicBezTo>
                  <a:pt x="623738" y="567377"/>
                  <a:pt x="418701" y="566225"/>
                  <a:pt x="254396" y="465344"/>
                </a:cubicBezTo>
                <a:cubicBezTo>
                  <a:pt x="94860" y="367391"/>
                  <a:pt x="-1947" y="190290"/>
                  <a:pt x="30" y="0"/>
                </a:cubicBezTo>
              </a:path>
            </a:pathLst>
          </a:custGeom>
          <a:noFill/>
          <a:ln w="28575" cap="flat" cmpd="sng">
            <a:solidFill>
              <a:schemeClr val="l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350">
              <a:solidFill>
                <a:srgbClr val="FFFFFF"/>
              </a:solidFill>
              <a:latin typeface="Calibri"/>
              <a:ea typeface="Calibri"/>
              <a:cs typeface="Calibri"/>
              <a:sym typeface="Calibri"/>
            </a:endParaRPr>
          </a:p>
        </p:txBody>
      </p:sp>
      <p:sp>
        <p:nvSpPr>
          <p:cNvPr id="157" name="Google Shape;157;p7"/>
          <p:cNvSpPr/>
          <p:nvPr/>
        </p:nvSpPr>
        <p:spPr>
          <a:xfrm rot="-5400000">
            <a:off x="290439" y="4510038"/>
            <a:ext cx="227475" cy="779625"/>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SzPts val="1800"/>
              <a:buNone/>
            </a:pPr>
            <a:endParaRPr sz="1350">
              <a:solidFill>
                <a:srgbClr val="FFFFFF"/>
              </a:solidFill>
              <a:latin typeface="Calibri"/>
              <a:ea typeface="Calibri"/>
              <a:cs typeface="Calibri"/>
              <a:sym typeface="Calibri"/>
            </a:endParaRPr>
          </a:p>
        </p:txBody>
      </p:sp>
      <p:sp>
        <p:nvSpPr>
          <p:cNvPr id="158" name="Google Shape;158;p7"/>
          <p:cNvSpPr/>
          <p:nvPr/>
        </p:nvSpPr>
        <p:spPr>
          <a:xfrm>
            <a:off x="-7" y="4301076"/>
            <a:ext cx="359775" cy="342900"/>
          </a:xfrm>
          <a:prstGeom prst="rect">
            <a:avLst/>
          </a:prstGeom>
          <a:solidFill>
            <a:schemeClr val="accen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350">
              <a:solidFill>
                <a:srgbClr val="FFFFFF"/>
              </a:solidFill>
              <a:latin typeface="Calibri"/>
              <a:ea typeface="Calibri"/>
              <a:cs typeface="Calibri"/>
              <a:sym typeface="Calibri"/>
            </a:endParaRPr>
          </a:p>
        </p:txBody>
      </p:sp>
      <p:sp>
        <p:nvSpPr>
          <p:cNvPr id="159" name="Google Shape;159;p7"/>
          <p:cNvSpPr/>
          <p:nvPr/>
        </p:nvSpPr>
        <p:spPr>
          <a:xfrm rot="-7578694">
            <a:off x="442623" y="4569313"/>
            <a:ext cx="1049038" cy="542117"/>
          </a:xfrm>
          <a:custGeom>
            <a:avLst/>
            <a:gdLst/>
            <a:ahLst/>
            <a:cxnLst/>
            <a:rect l="l" t="t" r="r" b="b"/>
            <a:pathLst>
              <a:path w="1048464" h="541820" extrusionOk="0">
                <a:moveTo>
                  <a:pt x="1048464" y="5694"/>
                </a:moveTo>
                <a:cubicBezTo>
                  <a:pt x="1048464" y="196064"/>
                  <a:pt x="949752" y="372157"/>
                  <a:pt x="789116" y="468347"/>
                </a:cubicBezTo>
                <a:cubicBezTo>
                  <a:pt x="623738" y="567377"/>
                  <a:pt x="418701" y="566225"/>
                  <a:pt x="254396" y="465344"/>
                </a:cubicBezTo>
                <a:cubicBezTo>
                  <a:pt x="94860" y="367391"/>
                  <a:pt x="-1947" y="190290"/>
                  <a:pt x="30" y="0"/>
                </a:cubicBezTo>
              </a:path>
            </a:pathLst>
          </a:custGeom>
          <a:noFill/>
          <a:ln w="28575" cap="flat" cmpd="sng">
            <a:solidFill>
              <a:schemeClr val="l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350">
              <a:solidFill>
                <a:srgbClr val="FFFFFF"/>
              </a:solidFill>
              <a:latin typeface="Calibri"/>
              <a:ea typeface="Calibri"/>
              <a:cs typeface="Calibri"/>
              <a:sym typeface="Calibri"/>
            </a:endParaRPr>
          </a:p>
        </p:txBody>
      </p:sp>
      <p:sp>
        <p:nvSpPr>
          <p:cNvPr id="160" name="Google Shape;160;p7"/>
          <p:cNvSpPr txBox="1"/>
          <p:nvPr/>
        </p:nvSpPr>
        <p:spPr>
          <a:xfrm rot="5400000" flipH="1">
            <a:off x="-508238" y="3903994"/>
            <a:ext cx="1184850" cy="258075"/>
          </a:xfrm>
          <a:prstGeom prst="rect">
            <a:avLst/>
          </a:prstGeom>
          <a:noFill/>
          <a:ln>
            <a:noFill/>
          </a:ln>
        </p:spPr>
        <p:txBody>
          <a:bodyPr spcFirstLastPara="1" wrap="square" lIns="68569" tIns="68569" rIns="68569" bIns="68569" anchor="b" anchorCtr="0">
            <a:noAutofit/>
          </a:bodyPr>
          <a:lstStyle/>
          <a:p>
            <a:pPr marL="0" lvl="0" indent="0" algn="l" rtl="0">
              <a:spcBef>
                <a:spcPts val="0"/>
              </a:spcBef>
              <a:spcAft>
                <a:spcPts val="0"/>
              </a:spcAft>
              <a:buNone/>
            </a:pPr>
            <a:r>
              <a:rPr lang="en" sz="900">
                <a:solidFill>
                  <a:schemeClr val="accent3"/>
                </a:solidFill>
                <a:latin typeface="Barlow Condensed"/>
                <a:ea typeface="Barlow Condensed"/>
                <a:cs typeface="Barlow Condensed"/>
                <a:sym typeface="Barlow Condensed"/>
              </a:rPr>
              <a:t>SLIDESMANIA.COM</a:t>
            </a:r>
            <a:endParaRPr sz="900">
              <a:solidFill>
                <a:schemeClr val="accent3"/>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13554068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50"/>
        <p:cNvGrpSpPr/>
        <p:nvPr/>
      </p:nvGrpSpPr>
      <p:grpSpPr>
        <a:xfrm>
          <a:off x="0" y="0"/>
          <a:ext cx="0" cy="0"/>
          <a:chOff x="0" y="0"/>
          <a:chExt cx="0" cy="0"/>
        </a:xfrm>
      </p:grpSpPr>
      <p:sp>
        <p:nvSpPr>
          <p:cNvPr id="251" name="Google Shape;251;p12"/>
          <p:cNvSpPr txBox="1">
            <a:spLocks noGrp="1"/>
          </p:cNvSpPr>
          <p:nvPr>
            <p:ph type="sldNum" idx="12"/>
          </p:nvPr>
        </p:nvSpPr>
        <p:spPr>
          <a:xfrm>
            <a:off x="8529608" y="4663217"/>
            <a:ext cx="548775" cy="393525"/>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252" name="Google Shape;252;p12"/>
          <p:cNvSpPr txBox="1"/>
          <p:nvPr/>
        </p:nvSpPr>
        <p:spPr>
          <a:xfrm rot="5400000" flipH="1">
            <a:off x="-508238" y="4761244"/>
            <a:ext cx="1184850" cy="258075"/>
          </a:xfrm>
          <a:prstGeom prst="rect">
            <a:avLst/>
          </a:prstGeom>
          <a:noFill/>
          <a:ln>
            <a:noFill/>
          </a:ln>
        </p:spPr>
        <p:txBody>
          <a:bodyPr spcFirstLastPara="1" wrap="square" lIns="68569" tIns="68569" rIns="68569" bIns="68569" anchor="b" anchorCtr="0">
            <a:noAutofit/>
          </a:bodyPr>
          <a:lstStyle/>
          <a:p>
            <a:pPr marL="0" lvl="0" indent="0" algn="l" rtl="0">
              <a:spcBef>
                <a:spcPts val="0"/>
              </a:spcBef>
              <a:spcAft>
                <a:spcPts val="0"/>
              </a:spcAft>
              <a:buNone/>
            </a:pPr>
            <a:r>
              <a:rPr lang="en" sz="900">
                <a:solidFill>
                  <a:schemeClr val="accent3"/>
                </a:solidFill>
                <a:latin typeface="Barlow Condensed"/>
                <a:ea typeface="Barlow Condensed"/>
                <a:cs typeface="Barlow Condensed"/>
                <a:sym typeface="Barlow Condensed"/>
              </a:rPr>
              <a:t>SLIDESMANIA.COM</a:t>
            </a:r>
            <a:endParaRPr sz="900">
              <a:solidFill>
                <a:schemeClr val="accent3"/>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41567372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2pPr>
              <a:buClr>
                <a:schemeClr val="accent2"/>
              </a:buClr>
              <a:defRPr/>
            </a:lvl2pPr>
            <a:lvl5pPr>
              <a:defRPr/>
            </a:lvl5pPr>
            <a:lvl6pPr>
              <a:buClr>
                <a:schemeClr val="accent2"/>
              </a:buClr>
              <a:defRPr baseline="0"/>
            </a:lvl6pPr>
            <a:lvl7pPr>
              <a:buClr>
                <a:schemeClr val="accent2"/>
              </a:buClr>
              <a:defRPr baseline="0"/>
            </a:lvl7pPr>
            <a:lvl8pPr>
              <a:buClr>
                <a:schemeClr val="accent2"/>
              </a:buClr>
              <a:defRPr baseline="0"/>
            </a:lvl8pPr>
            <a:lvl9pPr>
              <a:buClr>
                <a:schemeClr val="accent2"/>
              </a:buCl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3829175-527E-46A3-863C-1BB1F163B849}" type="datetimeFigureOut">
              <a:rPr lang="en-US" smtClean="0"/>
              <a:t>3/10/2021</a:t>
            </a:fld>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63899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1714500"/>
            <a:ext cx="3600450" cy="2714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5847" y="1714500"/>
            <a:ext cx="3600450" cy="2714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1A41B4-0BF4-834D-8014-226AEF809757}" type="datetimeFigureOut">
              <a:rPr lang="en-US" smtClean="0"/>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67151F-1ABB-FC4B-B79A-923FFBFB9778}" type="slidenum">
              <a:rPr lang="en-US" smtClean="0"/>
              <a:t>‹#›</a:t>
            </a:fld>
            <a:endParaRPr lang="en-US" dirty="0"/>
          </a:p>
        </p:txBody>
      </p:sp>
    </p:spTree>
    <p:extLst>
      <p:ext uri="{BB962C8B-B14F-4D97-AF65-F5344CB8AC3E}">
        <p14:creationId xmlns:p14="http://schemas.microsoft.com/office/powerpoint/2010/main" val="392297292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6D8087-8B0A-5E48-9B31-A8E5FB3E107F}" type="datetimeFigureOut">
              <a:rPr lang="en-US" smtClean="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95C093-7D5E-CB40-91EF-5DE803645E7A}" type="slidenum">
              <a:rPr lang="en-US" smtClean="0"/>
              <a:t>‹#›</a:t>
            </a:fld>
            <a:endParaRPr lang="en-US" dirty="0"/>
          </a:p>
        </p:txBody>
      </p:sp>
    </p:spTree>
    <p:extLst>
      <p:ext uri="{BB962C8B-B14F-4D97-AF65-F5344CB8AC3E}">
        <p14:creationId xmlns:p14="http://schemas.microsoft.com/office/powerpoint/2010/main" val="3293647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variant 1" type="blank">
  <p:cSld name="Blank variant 1">
    <p:spTree>
      <p:nvGrpSpPr>
        <p:cNvPr id="1" name="Shape 453"/>
        <p:cNvGrpSpPr/>
        <p:nvPr/>
      </p:nvGrpSpPr>
      <p:grpSpPr>
        <a:xfrm>
          <a:off x="0" y="0"/>
          <a:ext cx="0" cy="0"/>
          <a:chOff x="0" y="0"/>
          <a:chExt cx="0" cy="0"/>
        </a:xfrm>
      </p:grpSpPr>
      <p:grpSp>
        <p:nvGrpSpPr>
          <p:cNvPr id="454" name="Google Shape;454;p11"/>
          <p:cNvGrpSpPr/>
          <p:nvPr/>
        </p:nvGrpSpPr>
        <p:grpSpPr>
          <a:xfrm>
            <a:off x="-207" y="0"/>
            <a:ext cx="9158157" cy="5149835"/>
            <a:chOff x="-207" y="0"/>
            <a:chExt cx="9158157" cy="5149835"/>
          </a:xfrm>
        </p:grpSpPr>
        <p:sp>
          <p:nvSpPr>
            <p:cNvPr id="455" name="Google Shape;455;p11"/>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 name="Google Shape;456;p11"/>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57" name="Google Shape;457;p11"/>
            <p:cNvGrpSpPr/>
            <p:nvPr/>
          </p:nvGrpSpPr>
          <p:grpSpPr>
            <a:xfrm>
              <a:off x="-207" y="664293"/>
              <a:ext cx="155867" cy="653721"/>
              <a:chOff x="5385375" y="498300"/>
              <a:chExt cx="802200" cy="556500"/>
            </a:xfrm>
          </p:grpSpPr>
          <p:sp>
            <p:nvSpPr>
              <p:cNvPr id="458" name="Google Shape;458;p11"/>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 name="Google Shape;459;p11"/>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 name="Google Shape;460;p11"/>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61" name="Google Shape;461;p11"/>
            <p:cNvGrpSpPr/>
            <p:nvPr/>
          </p:nvGrpSpPr>
          <p:grpSpPr>
            <a:xfrm>
              <a:off x="322384" y="4483463"/>
              <a:ext cx="666347" cy="666373"/>
              <a:chOff x="7134700" y="414375"/>
              <a:chExt cx="501919" cy="501900"/>
            </a:xfrm>
          </p:grpSpPr>
          <p:sp>
            <p:nvSpPr>
              <p:cNvPr id="462" name="Google Shape;462;p11"/>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 name="Google Shape;463;p11"/>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 name="Google Shape;464;p11"/>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 name="Google Shape;465;p11"/>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 name="Google Shape;466;p11"/>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 name="Google Shape;467;p11"/>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 name="Google Shape;468;p11"/>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 name="Google Shape;469;p11"/>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 name="Google Shape;470;p11"/>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 name="Google Shape;471;p11"/>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 name="Google Shape;472;p11"/>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 name="Google Shape;473;p11"/>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 name="Google Shape;474;p11"/>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 name="Google Shape;475;p11"/>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 name="Google Shape;476;p11"/>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 name="Google Shape;477;p11"/>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78" name="Google Shape;478;p11"/>
            <p:cNvGrpSpPr/>
            <p:nvPr/>
          </p:nvGrpSpPr>
          <p:grpSpPr>
            <a:xfrm>
              <a:off x="8832384" y="670955"/>
              <a:ext cx="311815" cy="653721"/>
              <a:chOff x="5385375" y="498300"/>
              <a:chExt cx="802200" cy="556500"/>
            </a:xfrm>
          </p:grpSpPr>
          <p:sp>
            <p:nvSpPr>
              <p:cNvPr id="479" name="Google Shape;479;p11"/>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 name="Google Shape;480;p11"/>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 name="Google Shape;481;p11"/>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482" name="Google Shape;482;p11"/>
          <p:cNvSpPr txBox="1">
            <a:spLocks noGrp="1"/>
          </p:cNvSpPr>
          <p:nvPr>
            <p:ph type="sldNum" idx="12"/>
          </p:nvPr>
        </p:nvSpPr>
        <p:spPr>
          <a:xfrm>
            <a:off x="8504254" y="4489800"/>
            <a:ext cx="653700" cy="653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365732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A6E6-075E-4828-AF88-09BD0A74259E}"/>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F3800DB-487B-4E23-AC0B-90C9ED4E107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64DF5B1-3694-42A9-866E-9F1FF6CF0C01}"/>
              </a:ext>
            </a:extLst>
          </p:cNvPr>
          <p:cNvSpPr>
            <a:spLocks noGrp="1"/>
          </p:cNvSpPr>
          <p:nvPr>
            <p:ph type="dt" sz="half" idx="10"/>
          </p:nvPr>
        </p:nvSpPr>
        <p:spPr/>
        <p:txBody>
          <a:bodyPr/>
          <a:lstStyle/>
          <a:p>
            <a:fld id="{EED1C14C-A143-42F5-B247-D0E800131009}" type="datetimeFigureOut">
              <a:rPr lang="en-US" smtClean="0"/>
              <a:t>3/10/2021</a:t>
            </a:fld>
            <a:endParaRPr lang="en-US"/>
          </a:p>
        </p:txBody>
      </p:sp>
      <p:sp>
        <p:nvSpPr>
          <p:cNvPr id="5" name="Footer Placeholder 4">
            <a:extLst>
              <a:ext uri="{FF2B5EF4-FFF2-40B4-BE49-F238E27FC236}">
                <a16:creationId xmlns:a16="http://schemas.microsoft.com/office/drawing/2014/main" id="{54718E67-8162-4BE0-9B01-22B89A120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68B9D-A8C9-40C5-85B0-14F435F39C81}"/>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2878705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56"/>
        <p:cNvGrpSpPr/>
        <p:nvPr/>
      </p:nvGrpSpPr>
      <p:grpSpPr>
        <a:xfrm>
          <a:off x="0" y="0"/>
          <a:ext cx="0" cy="0"/>
          <a:chOff x="0" y="0"/>
          <a:chExt cx="0" cy="0"/>
        </a:xfrm>
      </p:grpSpPr>
      <p:grpSp>
        <p:nvGrpSpPr>
          <p:cNvPr id="257" name="Google Shape;257;p5"/>
          <p:cNvGrpSpPr/>
          <p:nvPr/>
        </p:nvGrpSpPr>
        <p:grpSpPr>
          <a:xfrm>
            <a:off x="-206" y="1"/>
            <a:ext cx="9158157" cy="5149835"/>
            <a:chOff x="-207" y="0"/>
            <a:chExt cx="9158157" cy="5149835"/>
          </a:xfrm>
        </p:grpSpPr>
        <p:sp>
          <p:nvSpPr>
            <p:cNvPr id="258" name="Google Shape;258;p5"/>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59" name="Google Shape;259;p5"/>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60" name="Google Shape;260;p5"/>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grpSp>
          <p:nvGrpSpPr>
            <p:cNvPr id="261" name="Google Shape;261;p5"/>
            <p:cNvGrpSpPr/>
            <p:nvPr/>
          </p:nvGrpSpPr>
          <p:grpSpPr>
            <a:xfrm>
              <a:off x="-207" y="664293"/>
              <a:ext cx="155867" cy="653721"/>
              <a:chOff x="5385375" y="498300"/>
              <a:chExt cx="802200" cy="556500"/>
            </a:xfrm>
          </p:grpSpPr>
          <p:sp>
            <p:nvSpPr>
              <p:cNvPr id="262" name="Google Shape;262;p5"/>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63" name="Google Shape;263;p5"/>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64" name="Google Shape;264;p5"/>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grpSp>
        <p:grpSp>
          <p:nvGrpSpPr>
            <p:cNvPr id="265" name="Google Shape;265;p5"/>
            <p:cNvGrpSpPr/>
            <p:nvPr/>
          </p:nvGrpSpPr>
          <p:grpSpPr>
            <a:xfrm>
              <a:off x="322384" y="4483463"/>
              <a:ext cx="666347" cy="666373"/>
              <a:chOff x="7134700" y="414375"/>
              <a:chExt cx="501919" cy="501900"/>
            </a:xfrm>
          </p:grpSpPr>
          <p:sp>
            <p:nvSpPr>
              <p:cNvPr id="266" name="Google Shape;266;p5"/>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67" name="Google Shape;267;p5"/>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68" name="Google Shape;268;p5"/>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69" name="Google Shape;269;p5"/>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70" name="Google Shape;270;p5"/>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71" name="Google Shape;271;p5"/>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72" name="Google Shape;272;p5"/>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73" name="Google Shape;273;p5"/>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74" name="Google Shape;274;p5"/>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75" name="Google Shape;275;p5"/>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76" name="Google Shape;276;p5"/>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77" name="Google Shape;277;p5"/>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78" name="Google Shape;278;p5"/>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79" name="Google Shape;279;p5"/>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80" name="Google Shape;280;p5"/>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81" name="Google Shape;281;p5"/>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grpSp>
        <p:grpSp>
          <p:nvGrpSpPr>
            <p:cNvPr id="282" name="Google Shape;282;p5"/>
            <p:cNvGrpSpPr/>
            <p:nvPr/>
          </p:nvGrpSpPr>
          <p:grpSpPr>
            <a:xfrm>
              <a:off x="8832384" y="670955"/>
              <a:ext cx="311815" cy="653721"/>
              <a:chOff x="5385375" y="498300"/>
              <a:chExt cx="802200" cy="556500"/>
            </a:xfrm>
          </p:grpSpPr>
          <p:sp>
            <p:nvSpPr>
              <p:cNvPr id="283" name="Google Shape;283;p5"/>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84" name="Google Shape;284;p5"/>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85" name="Google Shape;285;p5"/>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grpSp>
      </p:grpSp>
      <p:sp>
        <p:nvSpPr>
          <p:cNvPr id="286" name="Google Shape;286;p5"/>
          <p:cNvSpPr txBox="1">
            <a:spLocks noGrp="1"/>
          </p:cNvSpPr>
          <p:nvPr>
            <p:ph type="title"/>
          </p:nvPr>
        </p:nvSpPr>
        <p:spPr>
          <a:xfrm>
            <a:off x="661100" y="664300"/>
            <a:ext cx="7843200" cy="6537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287" name="Google Shape;287;p5"/>
          <p:cNvSpPr txBox="1">
            <a:spLocks noGrp="1"/>
          </p:cNvSpPr>
          <p:nvPr>
            <p:ph type="body" idx="1"/>
          </p:nvPr>
        </p:nvSpPr>
        <p:spPr>
          <a:xfrm>
            <a:off x="1199775" y="1599700"/>
            <a:ext cx="6650700" cy="2886000"/>
          </a:xfrm>
          <a:prstGeom prst="rect">
            <a:avLst/>
          </a:prstGeom>
        </p:spPr>
        <p:txBody>
          <a:bodyPr spcFirstLastPara="1" wrap="square" lIns="0" tIns="0" rIns="0" bIns="0" anchor="t" anchorCtr="0">
            <a:noAutofit/>
          </a:bodyPr>
          <a:lstStyle>
            <a:lvl1pPr marL="457189" lvl="0" indent="-380990" rtl="0">
              <a:spcBef>
                <a:spcPts val="600"/>
              </a:spcBef>
              <a:spcAft>
                <a:spcPts val="0"/>
              </a:spcAft>
              <a:buSzPts val="2400"/>
              <a:buChar char="▪"/>
              <a:defRPr/>
            </a:lvl1pPr>
            <a:lvl2pPr marL="914378" lvl="1" indent="-380990" rtl="0">
              <a:spcBef>
                <a:spcPts val="0"/>
              </a:spcBef>
              <a:spcAft>
                <a:spcPts val="0"/>
              </a:spcAft>
              <a:buSzPts val="2400"/>
              <a:buChar char="▫"/>
              <a:defRPr/>
            </a:lvl2pPr>
            <a:lvl3pPr marL="1371566" lvl="2" indent="-380990" rtl="0">
              <a:spcBef>
                <a:spcPts val="0"/>
              </a:spcBef>
              <a:spcAft>
                <a:spcPts val="0"/>
              </a:spcAft>
              <a:buSzPts val="2400"/>
              <a:buChar char="▫"/>
              <a:defRPr/>
            </a:lvl3pPr>
            <a:lvl4pPr marL="1828754" lvl="3" indent="-380990" rtl="0">
              <a:spcBef>
                <a:spcPts val="0"/>
              </a:spcBef>
              <a:spcAft>
                <a:spcPts val="0"/>
              </a:spcAft>
              <a:buSzPts val="2400"/>
              <a:buChar char="▫"/>
              <a:defRPr/>
            </a:lvl4pPr>
            <a:lvl5pPr marL="2285943" lvl="4" indent="-380990" rtl="0">
              <a:spcBef>
                <a:spcPts val="0"/>
              </a:spcBef>
              <a:spcAft>
                <a:spcPts val="0"/>
              </a:spcAft>
              <a:buSzPts val="2400"/>
              <a:buChar char="▫"/>
              <a:defRPr/>
            </a:lvl5pPr>
            <a:lvl6pPr marL="2743132" lvl="5" indent="-380990" rtl="0">
              <a:spcBef>
                <a:spcPts val="0"/>
              </a:spcBef>
              <a:spcAft>
                <a:spcPts val="0"/>
              </a:spcAft>
              <a:buSzPts val="2400"/>
              <a:buChar char="▫"/>
              <a:defRPr/>
            </a:lvl6pPr>
            <a:lvl7pPr marL="3200320" lvl="6" indent="-380990" rtl="0">
              <a:spcBef>
                <a:spcPts val="0"/>
              </a:spcBef>
              <a:spcAft>
                <a:spcPts val="0"/>
              </a:spcAft>
              <a:buSzPts val="2400"/>
              <a:buChar char="▫"/>
              <a:defRPr/>
            </a:lvl7pPr>
            <a:lvl8pPr marL="3657509" lvl="7" indent="-380990" rtl="0">
              <a:spcBef>
                <a:spcPts val="0"/>
              </a:spcBef>
              <a:spcAft>
                <a:spcPts val="0"/>
              </a:spcAft>
              <a:buSzPts val="2400"/>
              <a:buChar char="▫"/>
              <a:defRPr/>
            </a:lvl8pPr>
            <a:lvl9pPr marL="4114697" lvl="8" indent="-380990" rtl="0">
              <a:spcBef>
                <a:spcPts val="0"/>
              </a:spcBef>
              <a:spcAft>
                <a:spcPts val="0"/>
              </a:spcAft>
              <a:buSzPts val="2400"/>
              <a:buChar char="▫"/>
              <a:defRPr/>
            </a:lvl9pPr>
          </a:lstStyle>
          <a:p>
            <a:endParaRPr/>
          </a:p>
        </p:txBody>
      </p:sp>
      <p:sp>
        <p:nvSpPr>
          <p:cNvPr id="288" name="Google Shape;288;p5"/>
          <p:cNvSpPr txBox="1">
            <a:spLocks noGrp="1"/>
          </p:cNvSpPr>
          <p:nvPr>
            <p:ph type="sldNum" idx="12"/>
          </p:nvPr>
        </p:nvSpPr>
        <p:spPr>
          <a:xfrm>
            <a:off x="8504254" y="4489800"/>
            <a:ext cx="653700" cy="653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84672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341340"/>
            <a:ext cx="6270922" cy="1573670"/>
          </a:xfrm>
        </p:spPr>
        <p:txBody>
          <a:bodyPr anchor="b">
            <a:noAutofit/>
          </a:bodyPr>
          <a:lstStyle>
            <a:lvl1pPr algn="ctr">
              <a:defRPr sz="54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2967210"/>
            <a:ext cx="5123755" cy="814678"/>
          </a:xfrm>
        </p:spPr>
        <p:txBody>
          <a:bodyPr>
            <a:normAutofit/>
          </a:bodyPr>
          <a:lstStyle>
            <a:lvl1pPr marL="0" indent="0" algn="ctr">
              <a:lnSpc>
                <a:spcPct val="112000"/>
              </a:lnSpc>
              <a:spcBef>
                <a:spcPts val="0"/>
              </a:spcBef>
              <a:spcAft>
                <a:spcPts val="0"/>
              </a:spcAft>
              <a:buNone/>
              <a:defRPr sz="172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4840039"/>
            <a:ext cx="1205958" cy="303461"/>
          </a:xfrm>
        </p:spPr>
        <p:txBody>
          <a:bodyPr/>
          <a:lstStyle>
            <a:lvl1pPr>
              <a:defRPr baseline="0">
                <a:solidFill>
                  <a:schemeClr val="tx2"/>
                </a:solidFill>
              </a:defRPr>
            </a:lvl1pPr>
          </a:lstStyle>
          <a:p>
            <a:fld id="{5F238493-602A-9D41-9AF0-6823E217F020}" type="datetimeFigureOut">
              <a:rPr lang="en-US" smtClean="0"/>
              <a:t>3/10/2021</a:t>
            </a:fld>
            <a:endParaRPr lang="en-US"/>
          </a:p>
        </p:txBody>
      </p:sp>
      <p:sp>
        <p:nvSpPr>
          <p:cNvPr id="5" name="Footer Placeholder 4"/>
          <p:cNvSpPr>
            <a:spLocks noGrp="1"/>
          </p:cNvSpPr>
          <p:nvPr>
            <p:ph type="ftr" sz="quarter" idx="11"/>
          </p:nvPr>
        </p:nvSpPr>
        <p:spPr>
          <a:xfrm>
            <a:off x="1938041" y="4840039"/>
            <a:ext cx="5267533" cy="303461"/>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4840039"/>
            <a:ext cx="1197219" cy="303461"/>
          </a:xfrm>
        </p:spPr>
        <p:txBody>
          <a:bodyPr/>
          <a:lstStyle>
            <a:lvl1pPr>
              <a:defRPr baseline="0">
                <a:solidFill>
                  <a:schemeClr val="tx2"/>
                </a:solidFill>
              </a:defRPr>
            </a:lvl1pPr>
          </a:lstStyle>
          <a:p>
            <a:fld id="{94A3DA34-89FD-C249-9CD8-62B77BC93BC4}" type="slidenum">
              <a:rPr lang="en-US" smtClean="0"/>
              <a:t>‹#›</a:t>
            </a:fld>
            <a:endParaRPr lang="en-US"/>
          </a:p>
        </p:txBody>
      </p:sp>
      <p:grpSp>
        <p:nvGrpSpPr>
          <p:cNvPr id="7" name="Group 6"/>
          <p:cNvGrpSpPr/>
          <p:nvPr/>
        </p:nvGrpSpPr>
        <p:grpSpPr>
          <a:xfrm>
            <a:off x="564644" y="558352"/>
            <a:ext cx="8005588" cy="4012253"/>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44844229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238493-602A-9D41-9AF0-6823E217F020}"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3DA34-89FD-C249-9CD8-62B77BC93BC4}" type="slidenum">
              <a:rPr lang="en-US" smtClean="0"/>
              <a:t>‹#›</a:t>
            </a:fld>
            <a:endParaRPr lang="en-US"/>
          </a:p>
        </p:txBody>
      </p:sp>
    </p:spTree>
    <p:extLst>
      <p:ext uri="{BB962C8B-B14F-4D97-AF65-F5344CB8AC3E}">
        <p14:creationId xmlns:p14="http://schemas.microsoft.com/office/powerpoint/2010/main" val="656813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61100" y="664300"/>
            <a:ext cx="7843200" cy="6537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9pPr>
          </a:lstStyle>
          <a:p>
            <a:endParaRPr/>
          </a:p>
        </p:txBody>
      </p:sp>
      <p:sp>
        <p:nvSpPr>
          <p:cNvPr id="7" name="Google Shape;7;p1"/>
          <p:cNvSpPr txBox="1">
            <a:spLocks noGrp="1"/>
          </p:cNvSpPr>
          <p:nvPr>
            <p:ph type="body" idx="1"/>
          </p:nvPr>
        </p:nvSpPr>
        <p:spPr>
          <a:xfrm>
            <a:off x="1314800" y="1599700"/>
            <a:ext cx="7189500" cy="28860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lnSpc>
                <a:spcPct val="115000"/>
              </a:lnSpc>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504254" y="4489800"/>
            <a:ext cx="653700" cy="653700"/>
          </a:xfrm>
          <a:prstGeom prst="rect">
            <a:avLst/>
          </a:prstGeom>
          <a:noFill/>
          <a:ln>
            <a:noFill/>
          </a:ln>
        </p:spPr>
        <p:txBody>
          <a:bodyPr spcFirstLastPara="1" wrap="square" lIns="0" tIns="0" rIns="0" bIns="0" anchor="ctr" anchorCtr="0">
            <a:noAutofit/>
          </a:bodyPr>
          <a:lstStyle>
            <a:lvl1pPr lvl="0" algn="ctr" rtl="0">
              <a:buNone/>
              <a:defRPr sz="1300">
                <a:solidFill>
                  <a:schemeClr val="accent1"/>
                </a:solidFill>
                <a:latin typeface="Barlow Light"/>
                <a:ea typeface="Barlow Light"/>
                <a:cs typeface="Barlow Light"/>
                <a:sym typeface="Barlow Light"/>
              </a:defRPr>
            </a:lvl1pPr>
            <a:lvl2pPr lvl="1" algn="ctr" rtl="0">
              <a:buNone/>
              <a:defRPr sz="1300">
                <a:solidFill>
                  <a:schemeClr val="accent1"/>
                </a:solidFill>
                <a:latin typeface="Barlow Light"/>
                <a:ea typeface="Barlow Light"/>
                <a:cs typeface="Barlow Light"/>
                <a:sym typeface="Barlow Light"/>
              </a:defRPr>
            </a:lvl2pPr>
            <a:lvl3pPr lvl="2" algn="ctr" rtl="0">
              <a:buNone/>
              <a:defRPr sz="1300">
                <a:solidFill>
                  <a:schemeClr val="accent1"/>
                </a:solidFill>
                <a:latin typeface="Barlow Light"/>
                <a:ea typeface="Barlow Light"/>
                <a:cs typeface="Barlow Light"/>
                <a:sym typeface="Barlow Light"/>
              </a:defRPr>
            </a:lvl3pPr>
            <a:lvl4pPr lvl="3" algn="ctr" rtl="0">
              <a:buNone/>
              <a:defRPr sz="1300">
                <a:solidFill>
                  <a:schemeClr val="accent1"/>
                </a:solidFill>
                <a:latin typeface="Barlow Light"/>
                <a:ea typeface="Barlow Light"/>
                <a:cs typeface="Barlow Light"/>
                <a:sym typeface="Barlow Light"/>
              </a:defRPr>
            </a:lvl4pPr>
            <a:lvl5pPr lvl="4" algn="ctr" rtl="0">
              <a:buNone/>
              <a:defRPr sz="1300">
                <a:solidFill>
                  <a:schemeClr val="accent1"/>
                </a:solidFill>
                <a:latin typeface="Barlow Light"/>
                <a:ea typeface="Barlow Light"/>
                <a:cs typeface="Barlow Light"/>
                <a:sym typeface="Barlow Light"/>
              </a:defRPr>
            </a:lvl5pPr>
            <a:lvl6pPr lvl="5" algn="ctr" rtl="0">
              <a:buNone/>
              <a:defRPr sz="1300">
                <a:solidFill>
                  <a:schemeClr val="accent1"/>
                </a:solidFill>
                <a:latin typeface="Barlow Light"/>
                <a:ea typeface="Barlow Light"/>
                <a:cs typeface="Barlow Light"/>
                <a:sym typeface="Barlow Light"/>
              </a:defRPr>
            </a:lvl6pPr>
            <a:lvl7pPr lvl="6" algn="ctr" rtl="0">
              <a:buNone/>
              <a:defRPr sz="1300">
                <a:solidFill>
                  <a:schemeClr val="accent1"/>
                </a:solidFill>
                <a:latin typeface="Barlow Light"/>
                <a:ea typeface="Barlow Light"/>
                <a:cs typeface="Barlow Light"/>
                <a:sym typeface="Barlow Light"/>
              </a:defRPr>
            </a:lvl7pPr>
            <a:lvl8pPr lvl="7" algn="ctr" rtl="0">
              <a:buNone/>
              <a:defRPr sz="1300">
                <a:solidFill>
                  <a:schemeClr val="accent1"/>
                </a:solidFill>
                <a:latin typeface="Barlow Light"/>
                <a:ea typeface="Barlow Light"/>
                <a:cs typeface="Barlow Light"/>
                <a:sym typeface="Barlow Light"/>
              </a:defRPr>
            </a:lvl8pPr>
            <a:lvl9pPr lvl="8" algn="ctr" rtl="0">
              <a:buNone/>
              <a:defRPr sz="1300">
                <a:solidFill>
                  <a:schemeClr val="accent1"/>
                </a:solidFill>
                <a:latin typeface="Barlow Light"/>
                <a:ea typeface="Barlow Light"/>
                <a:cs typeface="Barlow Light"/>
                <a:sym typeface="Barlow Light"/>
              </a:defRPr>
            </a:lvl9pPr>
          </a:lstStyle>
          <a:p>
            <a:pPr marL="0" lvl="0" indent="0" algn="ct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73" r:id="rId3"/>
    <p:sldLayoutId id="2147483674" r:id="rId4"/>
    <p:sldLayoutId id="2147483677" r:id="rId5"/>
    <p:sldLayoutId id="2147483678" r:id="rId6"/>
    <p:sldLayoutId id="2147483692"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514350"/>
            <a:ext cx="7200900" cy="111442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1714500"/>
            <a:ext cx="7200900" cy="26860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4840039"/>
            <a:ext cx="903429" cy="303461"/>
          </a:xfrm>
          <a:prstGeom prst="rect">
            <a:avLst/>
          </a:prstGeom>
        </p:spPr>
        <p:txBody>
          <a:bodyPr vert="horz" lIns="91440" tIns="45720" rIns="91440" bIns="45720" rtlCol="0" anchor="ctr"/>
          <a:lstStyle>
            <a:lvl1pPr algn="l">
              <a:defRPr sz="900" baseline="0">
                <a:solidFill>
                  <a:schemeClr val="tx2"/>
                </a:solidFill>
              </a:defRPr>
            </a:lvl1pPr>
          </a:lstStyle>
          <a:p>
            <a:fld id="{5F238493-602A-9D41-9AF0-6823E217F020}" type="datetimeFigureOut">
              <a:rPr lang="en-US" smtClean="0"/>
              <a:t>3/10/2021</a:t>
            </a:fld>
            <a:endParaRPr lang="en-US"/>
          </a:p>
        </p:txBody>
      </p:sp>
      <p:sp>
        <p:nvSpPr>
          <p:cNvPr id="5" name="Footer Placeholder 4"/>
          <p:cNvSpPr>
            <a:spLocks noGrp="1"/>
          </p:cNvSpPr>
          <p:nvPr>
            <p:ph type="ftr" sz="quarter" idx="3"/>
          </p:nvPr>
        </p:nvSpPr>
        <p:spPr>
          <a:xfrm>
            <a:off x="2170173" y="4840039"/>
            <a:ext cx="4710623" cy="303461"/>
          </a:xfrm>
          <a:prstGeom prst="rect">
            <a:avLst/>
          </a:prstGeom>
        </p:spPr>
        <p:txBody>
          <a:bodyPr vert="horz" lIns="91440" tIns="45720" rIns="91440" bIns="45720" rtlCol="0" anchor="ctr"/>
          <a:lstStyle>
            <a:lvl1pPr algn="l">
              <a:defRPr sz="900" baseline="0">
                <a:solidFill>
                  <a:schemeClr val="tx2"/>
                </a:solidFill>
              </a:defRPr>
            </a:lvl1pPr>
          </a:lstStyle>
          <a:p>
            <a:endParaRPr lang="en-US"/>
          </a:p>
        </p:txBody>
      </p:sp>
      <p:sp>
        <p:nvSpPr>
          <p:cNvPr id="6" name="Slide Number Placeholder 5"/>
          <p:cNvSpPr>
            <a:spLocks noGrp="1"/>
          </p:cNvSpPr>
          <p:nvPr>
            <p:ph type="sldNum" sz="quarter" idx="4"/>
          </p:nvPr>
        </p:nvSpPr>
        <p:spPr>
          <a:xfrm>
            <a:off x="7104552" y="4840039"/>
            <a:ext cx="1197219" cy="303461"/>
          </a:xfrm>
          <a:prstGeom prst="rect">
            <a:avLst/>
          </a:prstGeom>
        </p:spPr>
        <p:txBody>
          <a:bodyPr vert="horz" lIns="91440" tIns="45720" rIns="91440" bIns="45720" rtlCol="0" anchor="ctr"/>
          <a:lstStyle>
            <a:lvl1pPr algn="r">
              <a:defRPr sz="900" baseline="0">
                <a:solidFill>
                  <a:schemeClr val="tx2"/>
                </a:solidFill>
              </a:defRPr>
            </a:lvl1pPr>
          </a:lstStyle>
          <a:p>
            <a:fld id="{94A3DA34-89FD-C249-9CD8-62B77BC93BC4}" type="slidenum">
              <a:rPr lang="en-US" smtClean="0"/>
              <a:t>‹#›</a:t>
            </a:fld>
            <a:endParaRPr lang="en-US"/>
          </a:p>
        </p:txBody>
      </p:sp>
      <p:sp>
        <p:nvSpPr>
          <p:cNvPr id="9" name="Rectangle 8" title="Side bar"/>
          <p:cNvSpPr/>
          <p:nvPr/>
        </p:nvSpPr>
        <p:spPr>
          <a:xfrm>
            <a:off x="358571"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4452607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l" defTabSz="685800" rtl="0" eaLnBrk="1" latinLnBrk="0" hangingPunct="1">
        <a:lnSpc>
          <a:spcPct val="89000"/>
        </a:lnSpc>
        <a:spcBef>
          <a:spcPct val="0"/>
        </a:spcBef>
        <a:buNone/>
        <a:defRPr sz="3300" kern="1200" baseline="0">
          <a:solidFill>
            <a:schemeClr val="tx2"/>
          </a:solidFill>
          <a:latin typeface="+mj-lt"/>
          <a:ea typeface="+mj-ea"/>
          <a:cs typeface="+mj-cs"/>
        </a:defRPr>
      </a:lvl1pPr>
    </p:titleStyle>
    <p:body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6858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10287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13716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17145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8624108" y="4688529"/>
            <a:ext cx="359775" cy="342900"/>
          </a:xfrm>
          <a:prstGeom prst="rect">
            <a:avLst/>
          </a:prstGeom>
          <a:solidFill>
            <a:schemeClr val="accent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rgbClr val="FFFFFF"/>
              </a:solidFill>
              <a:latin typeface="Calibri"/>
              <a:ea typeface="Calibri"/>
              <a:cs typeface="Calibri"/>
              <a:sym typeface="Calibri"/>
            </a:endParaRPr>
          </a:p>
        </p:txBody>
      </p:sp>
      <p:sp>
        <p:nvSpPr>
          <p:cNvPr id="7" name="Google Shape;7;p1"/>
          <p:cNvSpPr txBox="1">
            <a:spLocks noGrp="1"/>
          </p:cNvSpPr>
          <p:nvPr>
            <p:ph type="title"/>
          </p:nvPr>
        </p:nvSpPr>
        <p:spPr>
          <a:xfrm>
            <a:off x="311700" y="445025"/>
            <a:ext cx="8520525" cy="572625"/>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dk1"/>
              </a:buClr>
              <a:buSzPts val="4000"/>
              <a:buFont typeface="Barlow Condensed SemiBold"/>
              <a:buNone/>
              <a:defRPr sz="4000">
                <a:solidFill>
                  <a:schemeClr val="dk1"/>
                </a:solidFill>
                <a:latin typeface="Barlow Condensed SemiBold"/>
                <a:ea typeface="Barlow Condensed SemiBold"/>
                <a:cs typeface="Barlow Condensed SemiBold"/>
                <a:sym typeface="Barlow Condensed SemiBold"/>
              </a:defRPr>
            </a:lvl1pPr>
            <a:lvl2pPr lvl="1" rtl="0">
              <a:spcBef>
                <a:spcPts val="0"/>
              </a:spcBef>
              <a:spcAft>
                <a:spcPts val="0"/>
              </a:spcAft>
              <a:buClr>
                <a:schemeClr val="dk1"/>
              </a:buClr>
              <a:buSzPts val="4000"/>
              <a:buFont typeface="Roboto Condensed"/>
              <a:buNone/>
              <a:defRPr sz="4000" b="1">
                <a:solidFill>
                  <a:schemeClr val="dk1"/>
                </a:solidFill>
                <a:latin typeface="Roboto Condensed"/>
                <a:ea typeface="Roboto Condensed"/>
                <a:cs typeface="Roboto Condensed"/>
                <a:sym typeface="Roboto Condensed"/>
              </a:defRPr>
            </a:lvl2pPr>
            <a:lvl3pPr lvl="2" rtl="0">
              <a:spcBef>
                <a:spcPts val="0"/>
              </a:spcBef>
              <a:spcAft>
                <a:spcPts val="0"/>
              </a:spcAft>
              <a:buClr>
                <a:schemeClr val="dk1"/>
              </a:buClr>
              <a:buSzPts val="4000"/>
              <a:buFont typeface="Roboto Condensed"/>
              <a:buNone/>
              <a:defRPr sz="4000" b="1">
                <a:solidFill>
                  <a:schemeClr val="dk1"/>
                </a:solidFill>
                <a:latin typeface="Roboto Condensed"/>
                <a:ea typeface="Roboto Condensed"/>
                <a:cs typeface="Roboto Condensed"/>
                <a:sym typeface="Roboto Condensed"/>
              </a:defRPr>
            </a:lvl3pPr>
            <a:lvl4pPr lvl="3" rtl="0">
              <a:spcBef>
                <a:spcPts val="0"/>
              </a:spcBef>
              <a:spcAft>
                <a:spcPts val="0"/>
              </a:spcAft>
              <a:buClr>
                <a:schemeClr val="dk1"/>
              </a:buClr>
              <a:buSzPts val="4000"/>
              <a:buFont typeface="Roboto Condensed"/>
              <a:buNone/>
              <a:defRPr sz="4000" b="1">
                <a:solidFill>
                  <a:schemeClr val="dk1"/>
                </a:solidFill>
                <a:latin typeface="Roboto Condensed"/>
                <a:ea typeface="Roboto Condensed"/>
                <a:cs typeface="Roboto Condensed"/>
                <a:sym typeface="Roboto Condensed"/>
              </a:defRPr>
            </a:lvl4pPr>
            <a:lvl5pPr lvl="4" rtl="0">
              <a:spcBef>
                <a:spcPts val="0"/>
              </a:spcBef>
              <a:spcAft>
                <a:spcPts val="0"/>
              </a:spcAft>
              <a:buClr>
                <a:schemeClr val="dk1"/>
              </a:buClr>
              <a:buSzPts val="4000"/>
              <a:buFont typeface="Roboto Condensed"/>
              <a:buNone/>
              <a:defRPr sz="4000" b="1">
                <a:solidFill>
                  <a:schemeClr val="dk1"/>
                </a:solidFill>
                <a:latin typeface="Roboto Condensed"/>
                <a:ea typeface="Roboto Condensed"/>
                <a:cs typeface="Roboto Condensed"/>
                <a:sym typeface="Roboto Condensed"/>
              </a:defRPr>
            </a:lvl5pPr>
            <a:lvl6pPr lvl="5" rtl="0">
              <a:spcBef>
                <a:spcPts val="0"/>
              </a:spcBef>
              <a:spcAft>
                <a:spcPts val="0"/>
              </a:spcAft>
              <a:buClr>
                <a:schemeClr val="dk1"/>
              </a:buClr>
              <a:buSzPts val="4000"/>
              <a:buFont typeface="Roboto Condensed"/>
              <a:buNone/>
              <a:defRPr sz="4000" b="1">
                <a:solidFill>
                  <a:schemeClr val="dk1"/>
                </a:solidFill>
                <a:latin typeface="Roboto Condensed"/>
                <a:ea typeface="Roboto Condensed"/>
                <a:cs typeface="Roboto Condensed"/>
                <a:sym typeface="Roboto Condensed"/>
              </a:defRPr>
            </a:lvl6pPr>
            <a:lvl7pPr lvl="6" rtl="0">
              <a:spcBef>
                <a:spcPts val="0"/>
              </a:spcBef>
              <a:spcAft>
                <a:spcPts val="0"/>
              </a:spcAft>
              <a:buClr>
                <a:schemeClr val="dk1"/>
              </a:buClr>
              <a:buSzPts val="4000"/>
              <a:buFont typeface="Roboto Condensed"/>
              <a:buNone/>
              <a:defRPr sz="4000" b="1">
                <a:solidFill>
                  <a:schemeClr val="dk1"/>
                </a:solidFill>
                <a:latin typeface="Roboto Condensed"/>
                <a:ea typeface="Roboto Condensed"/>
                <a:cs typeface="Roboto Condensed"/>
                <a:sym typeface="Roboto Condensed"/>
              </a:defRPr>
            </a:lvl7pPr>
            <a:lvl8pPr lvl="7" rtl="0">
              <a:spcBef>
                <a:spcPts val="0"/>
              </a:spcBef>
              <a:spcAft>
                <a:spcPts val="0"/>
              </a:spcAft>
              <a:buClr>
                <a:schemeClr val="dk1"/>
              </a:buClr>
              <a:buSzPts val="4000"/>
              <a:buFont typeface="Roboto Condensed"/>
              <a:buNone/>
              <a:defRPr sz="4000" b="1">
                <a:solidFill>
                  <a:schemeClr val="dk1"/>
                </a:solidFill>
                <a:latin typeface="Roboto Condensed"/>
                <a:ea typeface="Roboto Condensed"/>
                <a:cs typeface="Roboto Condensed"/>
                <a:sym typeface="Roboto Condensed"/>
              </a:defRPr>
            </a:lvl8pPr>
            <a:lvl9pPr lvl="8" rtl="0">
              <a:spcBef>
                <a:spcPts val="0"/>
              </a:spcBef>
              <a:spcAft>
                <a:spcPts val="0"/>
              </a:spcAft>
              <a:buClr>
                <a:schemeClr val="dk1"/>
              </a:buClr>
              <a:buSzPts val="4000"/>
              <a:buFont typeface="Roboto Condensed"/>
              <a:buNone/>
              <a:defRPr sz="4000" b="1">
                <a:solidFill>
                  <a:schemeClr val="dk1"/>
                </a:solidFill>
                <a:latin typeface="Roboto Condensed"/>
                <a:ea typeface="Roboto Condensed"/>
                <a:cs typeface="Roboto Condensed"/>
                <a:sym typeface="Roboto Condensed"/>
              </a:defRPr>
            </a:lvl9pPr>
          </a:lstStyle>
          <a:p>
            <a:endParaRPr/>
          </a:p>
        </p:txBody>
      </p:sp>
      <p:sp>
        <p:nvSpPr>
          <p:cNvPr id="8" name="Google Shape;8;p1"/>
          <p:cNvSpPr txBox="1">
            <a:spLocks noGrp="1"/>
          </p:cNvSpPr>
          <p:nvPr>
            <p:ph type="body" idx="1"/>
          </p:nvPr>
        </p:nvSpPr>
        <p:spPr>
          <a:xfrm>
            <a:off x="311700" y="1152475"/>
            <a:ext cx="8520525" cy="3416400"/>
          </a:xfrm>
          <a:prstGeom prst="rect">
            <a:avLst/>
          </a:prstGeom>
          <a:noFill/>
          <a:ln>
            <a:noFill/>
          </a:ln>
        </p:spPr>
        <p:txBody>
          <a:bodyPr spcFirstLastPara="1" wrap="square" lIns="121900" tIns="121900" rIns="121900" bIns="121900" anchor="t" anchorCtr="0">
            <a:noAutofit/>
          </a:bodyPr>
          <a:lstStyle>
            <a:lvl1pPr marL="457200" lvl="0" indent="-368300" rtl="0">
              <a:lnSpc>
                <a:spcPct val="115000"/>
              </a:lnSpc>
              <a:spcBef>
                <a:spcPts val="0"/>
              </a:spcBef>
              <a:spcAft>
                <a:spcPts val="0"/>
              </a:spcAft>
              <a:buClr>
                <a:schemeClr val="accent2"/>
              </a:buClr>
              <a:buSzPts val="2200"/>
              <a:buFont typeface="Merriweather"/>
              <a:buChar char="●"/>
              <a:defRPr sz="2200">
                <a:solidFill>
                  <a:schemeClr val="dk2"/>
                </a:solidFill>
                <a:latin typeface="Merriweather"/>
                <a:ea typeface="Merriweather"/>
                <a:cs typeface="Merriweather"/>
                <a:sym typeface="Merriweather"/>
              </a:defRPr>
            </a:lvl1pPr>
            <a:lvl2pPr marL="914400" lvl="1" indent="-368300" rtl="0">
              <a:lnSpc>
                <a:spcPct val="115000"/>
              </a:lnSpc>
              <a:spcBef>
                <a:spcPts val="2100"/>
              </a:spcBef>
              <a:spcAft>
                <a:spcPts val="0"/>
              </a:spcAft>
              <a:buClr>
                <a:schemeClr val="dk2"/>
              </a:buClr>
              <a:buSzPts val="2200"/>
              <a:buFont typeface="Merriweather"/>
              <a:buChar char="○"/>
              <a:defRPr sz="2200">
                <a:solidFill>
                  <a:schemeClr val="dk2"/>
                </a:solidFill>
                <a:latin typeface="Merriweather"/>
                <a:ea typeface="Merriweather"/>
                <a:cs typeface="Merriweather"/>
                <a:sym typeface="Merriweather"/>
              </a:defRPr>
            </a:lvl2pPr>
            <a:lvl3pPr marL="1371600" lvl="2" indent="-368300" rtl="0">
              <a:lnSpc>
                <a:spcPct val="115000"/>
              </a:lnSpc>
              <a:spcBef>
                <a:spcPts val="2100"/>
              </a:spcBef>
              <a:spcAft>
                <a:spcPts val="0"/>
              </a:spcAft>
              <a:buClr>
                <a:schemeClr val="dk2"/>
              </a:buClr>
              <a:buSzPts val="2200"/>
              <a:buFont typeface="Merriweather"/>
              <a:buChar char="■"/>
              <a:defRPr sz="2200">
                <a:solidFill>
                  <a:schemeClr val="dk2"/>
                </a:solidFill>
                <a:latin typeface="Merriweather"/>
                <a:ea typeface="Merriweather"/>
                <a:cs typeface="Merriweather"/>
                <a:sym typeface="Merriweather"/>
              </a:defRPr>
            </a:lvl3pPr>
            <a:lvl4pPr marL="1828800" lvl="3" indent="-368300" rtl="0">
              <a:lnSpc>
                <a:spcPct val="115000"/>
              </a:lnSpc>
              <a:spcBef>
                <a:spcPts val="2100"/>
              </a:spcBef>
              <a:spcAft>
                <a:spcPts val="0"/>
              </a:spcAft>
              <a:buClr>
                <a:schemeClr val="dk2"/>
              </a:buClr>
              <a:buSzPts val="2200"/>
              <a:buFont typeface="Merriweather"/>
              <a:buChar char="●"/>
              <a:defRPr sz="2200">
                <a:solidFill>
                  <a:schemeClr val="dk2"/>
                </a:solidFill>
                <a:latin typeface="Merriweather"/>
                <a:ea typeface="Merriweather"/>
                <a:cs typeface="Merriweather"/>
                <a:sym typeface="Merriweather"/>
              </a:defRPr>
            </a:lvl4pPr>
            <a:lvl5pPr marL="2286000" lvl="4" indent="-368300" rtl="0">
              <a:lnSpc>
                <a:spcPct val="115000"/>
              </a:lnSpc>
              <a:spcBef>
                <a:spcPts val="2100"/>
              </a:spcBef>
              <a:spcAft>
                <a:spcPts val="0"/>
              </a:spcAft>
              <a:buClr>
                <a:schemeClr val="dk2"/>
              </a:buClr>
              <a:buSzPts val="2200"/>
              <a:buFont typeface="Merriweather"/>
              <a:buChar char="○"/>
              <a:defRPr sz="2200">
                <a:solidFill>
                  <a:schemeClr val="dk2"/>
                </a:solidFill>
                <a:latin typeface="Merriweather"/>
                <a:ea typeface="Merriweather"/>
                <a:cs typeface="Merriweather"/>
                <a:sym typeface="Merriweather"/>
              </a:defRPr>
            </a:lvl5pPr>
            <a:lvl6pPr marL="2743200" lvl="5" indent="-368300" rtl="0">
              <a:lnSpc>
                <a:spcPct val="115000"/>
              </a:lnSpc>
              <a:spcBef>
                <a:spcPts val="2100"/>
              </a:spcBef>
              <a:spcAft>
                <a:spcPts val="0"/>
              </a:spcAft>
              <a:buClr>
                <a:schemeClr val="dk2"/>
              </a:buClr>
              <a:buSzPts val="2200"/>
              <a:buFont typeface="Merriweather"/>
              <a:buChar char="■"/>
              <a:defRPr sz="2200">
                <a:solidFill>
                  <a:schemeClr val="dk2"/>
                </a:solidFill>
                <a:latin typeface="Merriweather"/>
                <a:ea typeface="Merriweather"/>
                <a:cs typeface="Merriweather"/>
                <a:sym typeface="Merriweather"/>
              </a:defRPr>
            </a:lvl6pPr>
            <a:lvl7pPr marL="3200400" lvl="6" indent="-368300" rtl="0">
              <a:lnSpc>
                <a:spcPct val="115000"/>
              </a:lnSpc>
              <a:spcBef>
                <a:spcPts val="2100"/>
              </a:spcBef>
              <a:spcAft>
                <a:spcPts val="0"/>
              </a:spcAft>
              <a:buClr>
                <a:schemeClr val="dk2"/>
              </a:buClr>
              <a:buSzPts val="2200"/>
              <a:buFont typeface="Merriweather"/>
              <a:buChar char="●"/>
              <a:defRPr sz="2200">
                <a:solidFill>
                  <a:schemeClr val="dk2"/>
                </a:solidFill>
                <a:latin typeface="Merriweather"/>
                <a:ea typeface="Merriweather"/>
                <a:cs typeface="Merriweather"/>
                <a:sym typeface="Merriweather"/>
              </a:defRPr>
            </a:lvl7pPr>
            <a:lvl8pPr marL="3657600" lvl="7" indent="-368300" rtl="0">
              <a:lnSpc>
                <a:spcPct val="115000"/>
              </a:lnSpc>
              <a:spcBef>
                <a:spcPts val="2100"/>
              </a:spcBef>
              <a:spcAft>
                <a:spcPts val="0"/>
              </a:spcAft>
              <a:buClr>
                <a:schemeClr val="dk2"/>
              </a:buClr>
              <a:buSzPts val="2200"/>
              <a:buFont typeface="Merriweather"/>
              <a:buChar char="○"/>
              <a:defRPr sz="2200">
                <a:solidFill>
                  <a:schemeClr val="dk2"/>
                </a:solidFill>
                <a:latin typeface="Merriweather"/>
                <a:ea typeface="Merriweather"/>
                <a:cs typeface="Merriweather"/>
                <a:sym typeface="Merriweather"/>
              </a:defRPr>
            </a:lvl8pPr>
            <a:lvl9pPr marL="4114800" lvl="8" indent="-368300" rtl="0">
              <a:lnSpc>
                <a:spcPct val="115000"/>
              </a:lnSpc>
              <a:spcBef>
                <a:spcPts val="2100"/>
              </a:spcBef>
              <a:spcAft>
                <a:spcPts val="2100"/>
              </a:spcAft>
              <a:buClr>
                <a:schemeClr val="dk2"/>
              </a:buClr>
              <a:buSzPts val="2200"/>
              <a:buFont typeface="Merriweather"/>
              <a:buChar char="■"/>
              <a:defRPr sz="2200">
                <a:solidFill>
                  <a:schemeClr val="dk2"/>
                </a:solidFill>
                <a:latin typeface="Merriweather"/>
                <a:ea typeface="Merriweather"/>
                <a:cs typeface="Merriweather"/>
                <a:sym typeface="Merriweather"/>
              </a:defRPr>
            </a:lvl9pPr>
          </a:lstStyle>
          <a:p>
            <a:endParaRPr/>
          </a:p>
        </p:txBody>
      </p:sp>
      <p:sp>
        <p:nvSpPr>
          <p:cNvPr id="9" name="Google Shape;9;p1"/>
          <p:cNvSpPr txBox="1">
            <a:spLocks noGrp="1"/>
          </p:cNvSpPr>
          <p:nvPr>
            <p:ph type="sldNum" idx="12"/>
          </p:nvPr>
        </p:nvSpPr>
        <p:spPr>
          <a:xfrm>
            <a:off x="8529608" y="4663217"/>
            <a:ext cx="548775" cy="393525"/>
          </a:xfrm>
          <a:prstGeom prst="rect">
            <a:avLst/>
          </a:prstGeom>
          <a:noFill/>
          <a:ln>
            <a:noFill/>
          </a:ln>
        </p:spPr>
        <p:txBody>
          <a:bodyPr spcFirstLastPara="1" wrap="square" lIns="121900" tIns="121900" rIns="121900" bIns="121900" anchor="ctr" anchorCtr="0">
            <a:noAutofit/>
          </a:bodyPr>
          <a:lstStyle>
            <a:lvl1pPr lvl="0" algn="ctr" rtl="0">
              <a:buNone/>
              <a:defRPr sz="1125">
                <a:solidFill>
                  <a:schemeClr val="dk2"/>
                </a:solidFill>
                <a:latin typeface="Barlow Condensed SemiBold"/>
                <a:ea typeface="Barlow Condensed SemiBold"/>
                <a:cs typeface="Barlow Condensed SemiBold"/>
                <a:sym typeface="Barlow Condensed SemiBold"/>
              </a:defRPr>
            </a:lvl1pPr>
            <a:lvl2pPr lvl="1" algn="ctr" rtl="0">
              <a:buNone/>
              <a:defRPr sz="1125">
                <a:solidFill>
                  <a:schemeClr val="dk2"/>
                </a:solidFill>
                <a:latin typeface="Barlow Condensed SemiBold"/>
                <a:ea typeface="Barlow Condensed SemiBold"/>
                <a:cs typeface="Barlow Condensed SemiBold"/>
                <a:sym typeface="Barlow Condensed SemiBold"/>
              </a:defRPr>
            </a:lvl2pPr>
            <a:lvl3pPr lvl="2" algn="ctr" rtl="0">
              <a:buNone/>
              <a:defRPr sz="1125">
                <a:solidFill>
                  <a:schemeClr val="dk2"/>
                </a:solidFill>
                <a:latin typeface="Barlow Condensed SemiBold"/>
                <a:ea typeface="Barlow Condensed SemiBold"/>
                <a:cs typeface="Barlow Condensed SemiBold"/>
                <a:sym typeface="Barlow Condensed SemiBold"/>
              </a:defRPr>
            </a:lvl3pPr>
            <a:lvl4pPr lvl="3" algn="ctr" rtl="0">
              <a:buNone/>
              <a:defRPr sz="1125">
                <a:solidFill>
                  <a:schemeClr val="dk2"/>
                </a:solidFill>
                <a:latin typeface="Barlow Condensed SemiBold"/>
                <a:ea typeface="Barlow Condensed SemiBold"/>
                <a:cs typeface="Barlow Condensed SemiBold"/>
                <a:sym typeface="Barlow Condensed SemiBold"/>
              </a:defRPr>
            </a:lvl4pPr>
            <a:lvl5pPr lvl="4" algn="ctr" rtl="0">
              <a:buNone/>
              <a:defRPr sz="1125">
                <a:solidFill>
                  <a:schemeClr val="dk2"/>
                </a:solidFill>
                <a:latin typeface="Barlow Condensed SemiBold"/>
                <a:ea typeface="Barlow Condensed SemiBold"/>
                <a:cs typeface="Barlow Condensed SemiBold"/>
                <a:sym typeface="Barlow Condensed SemiBold"/>
              </a:defRPr>
            </a:lvl5pPr>
            <a:lvl6pPr lvl="5" algn="ctr" rtl="0">
              <a:buNone/>
              <a:defRPr sz="1125">
                <a:solidFill>
                  <a:schemeClr val="dk2"/>
                </a:solidFill>
                <a:latin typeface="Barlow Condensed SemiBold"/>
                <a:ea typeface="Barlow Condensed SemiBold"/>
                <a:cs typeface="Barlow Condensed SemiBold"/>
                <a:sym typeface="Barlow Condensed SemiBold"/>
              </a:defRPr>
            </a:lvl6pPr>
            <a:lvl7pPr lvl="6" algn="ctr" rtl="0">
              <a:buNone/>
              <a:defRPr sz="1125">
                <a:solidFill>
                  <a:schemeClr val="dk2"/>
                </a:solidFill>
                <a:latin typeface="Barlow Condensed SemiBold"/>
                <a:ea typeface="Barlow Condensed SemiBold"/>
                <a:cs typeface="Barlow Condensed SemiBold"/>
                <a:sym typeface="Barlow Condensed SemiBold"/>
              </a:defRPr>
            </a:lvl7pPr>
            <a:lvl8pPr lvl="7" algn="ctr" rtl="0">
              <a:buNone/>
              <a:defRPr sz="1125">
                <a:solidFill>
                  <a:schemeClr val="dk2"/>
                </a:solidFill>
                <a:latin typeface="Barlow Condensed SemiBold"/>
                <a:ea typeface="Barlow Condensed SemiBold"/>
                <a:cs typeface="Barlow Condensed SemiBold"/>
                <a:sym typeface="Barlow Condensed SemiBold"/>
              </a:defRPr>
            </a:lvl8pPr>
            <a:lvl9pPr lvl="8" algn="ctr" rtl="0">
              <a:buNone/>
              <a:defRPr sz="1125">
                <a:solidFill>
                  <a:schemeClr val="dk2"/>
                </a:solidFill>
                <a:latin typeface="Barlow Condensed SemiBold"/>
                <a:ea typeface="Barlow Condensed SemiBold"/>
                <a:cs typeface="Barlow Condensed SemiBold"/>
                <a:sym typeface="Barlow Condensed SemiBold"/>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78154816"/>
      </p:ext>
    </p:extLst>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13"/>
          <p:cNvSpPr txBox="1">
            <a:spLocks noGrp="1"/>
          </p:cNvSpPr>
          <p:nvPr>
            <p:ph type="ctr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4000" dirty="0">
                <a:latin typeface="Berlin Sans FB Demi" panose="020E0802020502020306" pitchFamily="34" charset="0"/>
              </a:rPr>
              <a:t>WELCOME</a:t>
            </a:r>
            <a:br>
              <a:rPr lang="en" sz="4000" dirty="0"/>
            </a:br>
            <a:r>
              <a:rPr lang="en" sz="4000" dirty="0">
                <a:latin typeface="Berlin Sans FB Demi" panose="020E0802020502020306" pitchFamily="34" charset="0"/>
              </a:rPr>
              <a:t>SYLVAN HILLS MIDDLE </a:t>
            </a:r>
            <a:br>
              <a:rPr lang="en" sz="4000" dirty="0">
                <a:latin typeface="Berlin Sans FB Demi" panose="020E0802020502020306" pitchFamily="34" charset="0"/>
              </a:rPr>
            </a:br>
            <a:r>
              <a:rPr lang="en" sz="4000" dirty="0">
                <a:latin typeface="Berlin Sans FB Demi" panose="020E0802020502020306" pitchFamily="34" charset="0"/>
              </a:rPr>
              <a:t>GO TEAM MEETING</a:t>
            </a:r>
            <a:endParaRPr sz="4000" dirty="0">
              <a:latin typeface="Berlin Sans FB Demi" panose="020E0802020502020306" pitchFamily="34" charset="0"/>
            </a:endParaRPr>
          </a:p>
        </p:txBody>
      </p:sp>
      <p:pic>
        <p:nvPicPr>
          <p:cNvPr id="3" name="Picture 2">
            <a:extLst>
              <a:ext uri="{FF2B5EF4-FFF2-40B4-BE49-F238E27FC236}">
                <a16:creationId xmlns:a16="http://schemas.microsoft.com/office/drawing/2014/main" id="{A8F91459-7C0D-6545-81E8-EDCB193C19F0}"/>
              </a:ext>
            </a:extLst>
          </p:cNvPr>
          <p:cNvPicPr>
            <a:picLocks noChangeAspect="1"/>
          </p:cNvPicPr>
          <p:nvPr/>
        </p:nvPicPr>
        <p:blipFill>
          <a:blip r:embed="rId3"/>
          <a:stretch>
            <a:fillRect/>
          </a:stretch>
        </p:blipFill>
        <p:spPr>
          <a:xfrm>
            <a:off x="6556917" y="1541278"/>
            <a:ext cx="2060497" cy="2060497"/>
          </a:xfrm>
          <a:prstGeom prst="rect">
            <a:avLst/>
          </a:prstGeom>
        </p:spPr>
      </p:pic>
      <p:sp>
        <p:nvSpPr>
          <p:cNvPr id="2" name="TextBox 1">
            <a:extLst>
              <a:ext uri="{FF2B5EF4-FFF2-40B4-BE49-F238E27FC236}">
                <a16:creationId xmlns:a16="http://schemas.microsoft.com/office/drawing/2014/main" id="{9BD6DCC9-EC07-459F-8A5E-C0CE4C9EE0E8}"/>
              </a:ext>
            </a:extLst>
          </p:cNvPr>
          <p:cNvSpPr txBox="1"/>
          <p:nvPr/>
        </p:nvSpPr>
        <p:spPr>
          <a:xfrm>
            <a:off x="309489" y="3854548"/>
            <a:ext cx="4951828" cy="830997"/>
          </a:xfrm>
          <a:prstGeom prst="rect">
            <a:avLst/>
          </a:prstGeom>
          <a:noFill/>
        </p:spPr>
        <p:txBody>
          <a:bodyPr wrap="square" rtlCol="0">
            <a:spAutoFit/>
          </a:bodyPr>
          <a:lstStyle/>
          <a:p>
            <a:r>
              <a:rPr lang="en-US" sz="2400" b="1" dirty="0">
                <a:latin typeface="Berlin Sans FB Demi" panose="020E0802020502020306" pitchFamily="34" charset="0"/>
              </a:rPr>
              <a:t>Monica Blasingame, Principal</a:t>
            </a:r>
          </a:p>
          <a:p>
            <a:r>
              <a:rPr lang="en-US" sz="2400" b="1" dirty="0">
                <a:latin typeface="Berlin Sans FB Demi" panose="020E0802020502020306" pitchFamily="34" charset="0"/>
              </a:rPr>
              <a:t>March 10,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3864F832-ECDC-4DC4-8A07-BBD9C2D6FBD6}"/>
              </a:ext>
            </a:extLst>
          </p:cNvPr>
          <p:cNvSpPr>
            <a:spLocks noGrp="1"/>
          </p:cNvSpPr>
          <p:nvPr>
            <p:ph type="title"/>
          </p:nvPr>
        </p:nvSpPr>
        <p:spPr/>
        <p:txBody>
          <a:bodyPr/>
          <a:lstStyle/>
          <a:p>
            <a:r>
              <a:rPr lang="en-US" sz="3200" dirty="0">
                <a:latin typeface="Impact" panose="020B0806030902050204" pitchFamily="34" charset="0"/>
              </a:rPr>
              <a:t>SHMS Priorities 2020-2021</a:t>
            </a:r>
          </a:p>
        </p:txBody>
      </p:sp>
      <p:sp>
        <p:nvSpPr>
          <p:cNvPr id="13" name="Content Placeholder 12">
            <a:extLst>
              <a:ext uri="{FF2B5EF4-FFF2-40B4-BE49-F238E27FC236}">
                <a16:creationId xmlns:a16="http://schemas.microsoft.com/office/drawing/2014/main" id="{348D24A1-0A9C-4E4F-956C-8703E94AB28A}"/>
              </a:ext>
            </a:extLst>
          </p:cNvPr>
          <p:cNvSpPr>
            <a:spLocks noGrp="1"/>
          </p:cNvSpPr>
          <p:nvPr>
            <p:ph type="body" idx="1"/>
          </p:nvPr>
        </p:nvSpPr>
        <p:spPr>
          <a:xfrm>
            <a:off x="3591499" y="1579136"/>
            <a:ext cx="4373696" cy="1902193"/>
          </a:xfrm>
          <a:ln w="50800">
            <a:solidFill>
              <a:schemeClr val="accent1"/>
            </a:solidFill>
          </a:ln>
        </p:spPr>
        <p:txBody>
          <a:bodyPr/>
          <a:lstStyle/>
          <a:p>
            <a:pPr marL="101600" indent="0" algn="ctr">
              <a:buNone/>
            </a:pPr>
            <a:r>
              <a:rPr lang="en-US" sz="2400" b="1" dirty="0"/>
              <a:t>Cultivate a literate community in which students read and write with clarity and fluency across all contents</a:t>
            </a:r>
          </a:p>
          <a:p>
            <a:pPr marL="101600" indent="0" algn="ctr">
              <a:buNone/>
            </a:pPr>
            <a:endParaRPr lang="en-US" b="1" dirty="0"/>
          </a:p>
        </p:txBody>
      </p:sp>
      <p:sp>
        <p:nvSpPr>
          <p:cNvPr id="21" name="Text Placeholder 20">
            <a:extLst>
              <a:ext uri="{FF2B5EF4-FFF2-40B4-BE49-F238E27FC236}">
                <a16:creationId xmlns:a16="http://schemas.microsoft.com/office/drawing/2014/main" id="{7184B63E-486B-4DEA-A57F-DC0236B6A1FC}"/>
              </a:ext>
            </a:extLst>
          </p:cNvPr>
          <p:cNvSpPr>
            <a:spLocks noGrp="1"/>
          </p:cNvSpPr>
          <p:nvPr>
            <p:ph type="body" idx="2"/>
          </p:nvPr>
        </p:nvSpPr>
        <p:spPr>
          <a:xfrm>
            <a:off x="3591499" y="3832280"/>
            <a:ext cx="4373696" cy="992117"/>
          </a:xfrm>
          <a:ln w="50800">
            <a:solidFill>
              <a:schemeClr val="accent1"/>
            </a:solidFill>
            <a:extLst>
              <a:ext uri="{C807C97D-BFC1-408E-A445-0C87EB9F89A2}">
                <ask:lineSketchStyleProps xmlns:ask="http://schemas.microsoft.com/office/drawing/2018/sketchyshapes">
                  <ask:type>
                    <ask:lineSketchNone/>
                  </ask:type>
                </ask:lineSketchStyleProps>
              </a:ext>
            </a:extLst>
          </a:ln>
        </p:spPr>
        <p:txBody>
          <a:bodyPr/>
          <a:lstStyle/>
          <a:p>
            <a:pPr marL="101600" indent="0" algn="ctr">
              <a:buNone/>
            </a:pPr>
            <a:r>
              <a:rPr lang="en-US" sz="2400" b="1" dirty="0"/>
              <a:t>Foster ongoing support for teacher development</a:t>
            </a:r>
            <a:r>
              <a:rPr lang="en-US" sz="2400" dirty="0"/>
              <a:t>  </a:t>
            </a:r>
          </a:p>
        </p:txBody>
      </p:sp>
      <p:sp>
        <p:nvSpPr>
          <p:cNvPr id="2" name="Slide Number Placeholder 1">
            <a:extLst>
              <a:ext uri="{FF2B5EF4-FFF2-40B4-BE49-F238E27FC236}">
                <a16:creationId xmlns:a16="http://schemas.microsoft.com/office/drawing/2014/main" id="{97C85FEB-9814-4DEE-9CFE-34ABF36D0D6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dirty="0"/>
          </a:p>
        </p:txBody>
      </p:sp>
      <p:pic>
        <p:nvPicPr>
          <p:cNvPr id="3" name="Picture 2">
            <a:extLst>
              <a:ext uri="{FF2B5EF4-FFF2-40B4-BE49-F238E27FC236}">
                <a16:creationId xmlns:a16="http://schemas.microsoft.com/office/drawing/2014/main" id="{C2E1DFDC-DBDE-4E2B-B3B2-54763F04C22D}"/>
              </a:ext>
            </a:extLst>
          </p:cNvPr>
          <p:cNvPicPr>
            <a:picLocks noChangeAspect="1"/>
          </p:cNvPicPr>
          <p:nvPr/>
        </p:nvPicPr>
        <p:blipFill>
          <a:blip r:embed="rId2"/>
          <a:stretch>
            <a:fillRect/>
          </a:stretch>
        </p:blipFill>
        <p:spPr>
          <a:xfrm>
            <a:off x="942677" y="1555446"/>
            <a:ext cx="2350262" cy="2564861"/>
          </a:xfrm>
          <a:prstGeom prst="rect">
            <a:avLst/>
          </a:prstGeom>
        </p:spPr>
      </p:pic>
    </p:spTree>
    <p:extLst>
      <p:ext uri="{BB962C8B-B14F-4D97-AF65-F5344CB8AC3E}">
        <p14:creationId xmlns:p14="http://schemas.microsoft.com/office/powerpoint/2010/main" val="2137171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hidden="1">
            <a:extLst>
              <a:ext uri="{FF2B5EF4-FFF2-40B4-BE49-F238E27FC236}">
                <a16:creationId xmlns:a16="http://schemas.microsoft.com/office/drawing/2014/main" id="{9FAD579E-4FC0-47FE-8A06-C506EBD98F50}"/>
              </a:ext>
            </a:extLst>
          </p:cNvPr>
          <p:cNvSpPr>
            <a:spLocks noGrp="1"/>
          </p:cNvSpPr>
          <p:nvPr>
            <p:ph type="sldNum" sz="quarter" idx="12"/>
          </p:nvPr>
        </p:nvSpPr>
        <p:spPr>
          <a:xfrm>
            <a:off x="8504254" y="4489800"/>
            <a:ext cx="653700" cy="653700"/>
          </a:xfrm>
        </p:spPr>
        <p:txBody>
          <a:bodyPr wrap="square" anchor="ctr">
            <a:normAutofit/>
          </a:bodyPr>
          <a:lstStyle/>
          <a:p>
            <a:pPr marL="0" lvl="0" indent="0" rtl="0">
              <a:spcBef>
                <a:spcPts val="0"/>
              </a:spcBef>
              <a:spcAft>
                <a:spcPts val="600"/>
              </a:spcAft>
              <a:buNone/>
            </a:pPr>
            <a:fld id="{00000000-1234-1234-1234-123412341234}" type="slidenum">
              <a:rPr lang="en" smtClean="0"/>
              <a:pPr marL="0" lvl="0" indent="0" rtl="0">
                <a:spcBef>
                  <a:spcPts val="0"/>
                </a:spcBef>
                <a:spcAft>
                  <a:spcPts val="600"/>
                </a:spcAft>
                <a:buNone/>
              </a:pPr>
              <a:t>11</a:t>
            </a:fld>
            <a:endParaRPr lang="en"/>
          </a:p>
        </p:txBody>
      </p:sp>
      <p:sp>
        <p:nvSpPr>
          <p:cNvPr id="8" name="Title 1">
            <a:extLst>
              <a:ext uri="{FF2B5EF4-FFF2-40B4-BE49-F238E27FC236}">
                <a16:creationId xmlns:a16="http://schemas.microsoft.com/office/drawing/2014/main" id="{A4D4F0A5-5CFE-4426-A853-BFD78D630438}"/>
              </a:ext>
            </a:extLst>
          </p:cNvPr>
          <p:cNvSpPr txBox="1">
            <a:spLocks/>
          </p:cNvSpPr>
          <p:nvPr/>
        </p:nvSpPr>
        <p:spPr>
          <a:xfrm>
            <a:off x="278497" y="295421"/>
            <a:ext cx="8411702" cy="618169"/>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800" b="1" dirty="0">
                <a:solidFill>
                  <a:sysClr val="windowText" lastClr="000000"/>
                </a:solidFill>
                <a:latin typeface="Calibri"/>
              </a:rPr>
              <a:t>Budget by Function</a:t>
            </a:r>
          </a:p>
        </p:txBody>
      </p:sp>
      <p:pic>
        <p:nvPicPr>
          <p:cNvPr id="3" name="Picture 2">
            <a:extLst>
              <a:ext uri="{FF2B5EF4-FFF2-40B4-BE49-F238E27FC236}">
                <a16:creationId xmlns:a16="http://schemas.microsoft.com/office/drawing/2014/main" id="{ED7DB1BF-E35C-4E8F-AF36-9C185BAB06F8}"/>
              </a:ext>
            </a:extLst>
          </p:cNvPr>
          <p:cNvPicPr>
            <a:picLocks noChangeAspect="1"/>
          </p:cNvPicPr>
          <p:nvPr/>
        </p:nvPicPr>
        <p:blipFill>
          <a:blip r:embed="rId3"/>
          <a:stretch>
            <a:fillRect/>
          </a:stretch>
        </p:blipFill>
        <p:spPr>
          <a:xfrm>
            <a:off x="278497" y="1123720"/>
            <a:ext cx="8656417" cy="2919469"/>
          </a:xfrm>
          <a:prstGeom prst="rect">
            <a:avLst/>
          </a:prstGeom>
        </p:spPr>
      </p:pic>
    </p:spTree>
    <p:extLst>
      <p:ext uri="{BB962C8B-B14F-4D97-AF65-F5344CB8AC3E}">
        <p14:creationId xmlns:p14="http://schemas.microsoft.com/office/powerpoint/2010/main" val="1342236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066D7C6-8939-934D-9A25-2D1537B5D7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179081"/>
            <a:ext cx="3324746" cy="3324746"/>
          </a:xfrm>
        </p:spPr>
      </p:pic>
      <p:sp>
        <p:nvSpPr>
          <p:cNvPr id="4" name="Rectangle 3">
            <a:extLst>
              <a:ext uri="{FF2B5EF4-FFF2-40B4-BE49-F238E27FC236}">
                <a16:creationId xmlns:a16="http://schemas.microsoft.com/office/drawing/2014/main" id="{E48EEC3B-60F4-194C-98FB-F8EA9755FB44}"/>
              </a:ext>
            </a:extLst>
          </p:cNvPr>
          <p:cNvSpPr/>
          <p:nvPr/>
        </p:nvSpPr>
        <p:spPr>
          <a:xfrm>
            <a:off x="631480" y="39860"/>
            <a:ext cx="7832549" cy="761747"/>
          </a:xfrm>
          <a:prstGeom prst="rect">
            <a:avLst/>
          </a:prstGeom>
          <a:noFill/>
        </p:spPr>
        <p:txBody>
          <a:bodyPr wrap="square" lIns="68580" tIns="34290" rIns="68580" bIns="34290">
            <a:spAutoFit/>
          </a:bodyPr>
          <a:lstStyle/>
          <a:p>
            <a:pPr algn="ctr"/>
            <a:r>
              <a:rPr lang="en-US" sz="4500" b="1" dirty="0">
                <a:ln w="0"/>
                <a:solidFill>
                  <a:schemeClr val="accent1"/>
                </a:solidFill>
                <a:effectLst>
                  <a:outerShdw blurRad="38100" dist="25400" dir="5400000" algn="ctr" rotWithShape="0">
                    <a:srgbClr val="6E747A">
                      <a:alpha val="43000"/>
                    </a:srgbClr>
                  </a:outerShdw>
                </a:effectLst>
              </a:rPr>
              <a:t>SHMS SY22 BUDGET.… </a:t>
            </a:r>
          </a:p>
        </p:txBody>
      </p:sp>
      <p:sp>
        <p:nvSpPr>
          <p:cNvPr id="7" name="Rectangle 6">
            <a:extLst>
              <a:ext uri="{FF2B5EF4-FFF2-40B4-BE49-F238E27FC236}">
                <a16:creationId xmlns:a16="http://schemas.microsoft.com/office/drawing/2014/main" id="{2F1351DA-855B-F14F-A179-75071C593D89}"/>
              </a:ext>
            </a:extLst>
          </p:cNvPr>
          <p:cNvSpPr/>
          <p:nvPr/>
        </p:nvSpPr>
        <p:spPr>
          <a:xfrm>
            <a:off x="3608388" y="954945"/>
            <a:ext cx="4572000" cy="253916"/>
          </a:xfrm>
          <a:prstGeom prst="rect">
            <a:avLst/>
          </a:prstGeom>
        </p:spPr>
        <p:txBody>
          <a:bodyPr>
            <a:spAutoFit/>
          </a:bodyPr>
          <a:lstStyle/>
          <a:p>
            <a:r>
              <a:rPr lang="en-US" sz="1050" b="1" dirty="0">
                <a:solidFill>
                  <a:srgbClr val="4472C4"/>
                </a:solidFill>
                <a:latin typeface="Calibri" panose="020F0502020204030204" pitchFamily="34" charset="0"/>
              </a:rPr>
              <a:t>What does that mean?</a:t>
            </a:r>
            <a:endParaRPr lang="en-US" sz="1200" dirty="0">
              <a:latin typeface="Calibri" panose="020F0502020204030204" pitchFamily="34" charset="0"/>
            </a:endParaRPr>
          </a:p>
        </p:txBody>
      </p:sp>
      <p:graphicFrame>
        <p:nvGraphicFramePr>
          <p:cNvPr id="12" name="Table 11">
            <a:extLst>
              <a:ext uri="{FF2B5EF4-FFF2-40B4-BE49-F238E27FC236}">
                <a16:creationId xmlns:a16="http://schemas.microsoft.com/office/drawing/2014/main" id="{63E5B58B-D93F-A94F-A453-E9307A8365B3}"/>
              </a:ext>
            </a:extLst>
          </p:cNvPr>
          <p:cNvGraphicFramePr>
            <a:graphicFrameLocks noGrp="1"/>
          </p:cNvGraphicFramePr>
          <p:nvPr>
            <p:extLst>
              <p:ext uri="{D42A27DB-BD31-4B8C-83A1-F6EECF244321}">
                <p14:modId xmlns:p14="http://schemas.microsoft.com/office/powerpoint/2010/main" val="3414473079"/>
              </p:ext>
            </p:extLst>
          </p:nvPr>
        </p:nvGraphicFramePr>
        <p:xfrm>
          <a:off x="3525442" y="1231944"/>
          <a:ext cx="5143500" cy="3430202"/>
        </p:xfrm>
        <a:graphic>
          <a:graphicData uri="http://schemas.openxmlformats.org/drawingml/2006/table">
            <a:tbl>
              <a:tblPr/>
              <a:tblGrid>
                <a:gridCol w="2905801">
                  <a:extLst>
                    <a:ext uri="{9D8B030D-6E8A-4147-A177-3AD203B41FA5}">
                      <a16:colId xmlns:a16="http://schemas.microsoft.com/office/drawing/2014/main" val="3662267109"/>
                    </a:ext>
                  </a:extLst>
                </a:gridCol>
                <a:gridCol w="2237699">
                  <a:extLst>
                    <a:ext uri="{9D8B030D-6E8A-4147-A177-3AD203B41FA5}">
                      <a16:colId xmlns:a16="http://schemas.microsoft.com/office/drawing/2014/main" val="2922897837"/>
                    </a:ext>
                  </a:extLst>
                </a:gridCol>
              </a:tblGrid>
              <a:tr h="303770">
                <a:tc>
                  <a:txBody>
                    <a:bodyPr/>
                    <a:lstStyle/>
                    <a:p>
                      <a:pPr marL="0" marR="0" algn="ctr">
                        <a:spcBef>
                          <a:spcPts val="0"/>
                        </a:spcBef>
                        <a:spcAft>
                          <a:spcPts val="0"/>
                        </a:spcAft>
                      </a:pPr>
                      <a:r>
                        <a:rPr lang="en-US" sz="1500" b="1" dirty="0">
                          <a:effectLst/>
                          <a:latin typeface="Calibri" panose="020F0502020204030204" pitchFamily="34" charset="0"/>
                        </a:rPr>
                        <a:t>Projected</a:t>
                      </a:r>
                      <a:r>
                        <a:rPr lang="en-US" sz="1500" b="1" baseline="0" dirty="0">
                          <a:effectLst/>
                          <a:latin typeface="Calibri" panose="020F0502020204030204" pitchFamily="34" charset="0"/>
                        </a:rPr>
                        <a:t> Enrollment</a:t>
                      </a:r>
                      <a:endParaRPr lang="en-US" sz="1500" b="1" dirty="0">
                        <a:effectLst/>
                        <a:latin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b="1" dirty="0">
                          <a:effectLst/>
                          <a:latin typeface="Calibri" panose="020F0502020204030204" pitchFamily="34" charset="0"/>
                        </a:rPr>
                        <a:t>513 students</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110707"/>
                  </a:ext>
                </a:extLst>
              </a:tr>
              <a:tr h="303770">
                <a:tc>
                  <a:txBody>
                    <a:bodyPr/>
                    <a:lstStyle/>
                    <a:p>
                      <a:pPr marL="0" marR="0" algn="ctr">
                        <a:spcBef>
                          <a:spcPts val="0"/>
                        </a:spcBef>
                        <a:spcAft>
                          <a:spcPts val="0"/>
                        </a:spcAft>
                      </a:pPr>
                      <a:r>
                        <a:rPr lang="en-US" sz="1500" b="1" dirty="0">
                          <a:effectLst/>
                          <a:latin typeface="Calibri" panose="020F0502020204030204" pitchFamily="34" charset="0"/>
                        </a:rPr>
                        <a:t>Allocation </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b="1" dirty="0">
                          <a:effectLst/>
                          <a:latin typeface="Calibri" panose="020F0502020204030204" pitchFamily="34" charset="0"/>
                        </a:rPr>
                        <a:t>$6,204,756</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9914480"/>
                  </a:ext>
                </a:extLst>
              </a:tr>
              <a:tr h="303770">
                <a:tc>
                  <a:txBody>
                    <a:bodyPr/>
                    <a:lstStyle/>
                    <a:p>
                      <a:pPr marL="0" marR="0" algn="ctr">
                        <a:spcBef>
                          <a:spcPts val="0"/>
                        </a:spcBef>
                        <a:spcAft>
                          <a:spcPts val="0"/>
                        </a:spcAft>
                      </a:pPr>
                      <a:r>
                        <a:rPr lang="en-US" sz="1500" b="1" dirty="0">
                          <a:effectLst/>
                          <a:latin typeface="Calibri" panose="020F0502020204030204" pitchFamily="34" charset="0"/>
                        </a:rPr>
                        <a:t>Change in Enrollment</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b="1" dirty="0">
                          <a:effectLst/>
                          <a:latin typeface="Calibri" panose="020F0502020204030204" pitchFamily="34" charset="0"/>
                        </a:rPr>
                        <a:t>-12</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3321923"/>
                  </a:ext>
                </a:extLst>
              </a:tr>
              <a:tr h="265963">
                <a:tc>
                  <a:txBody>
                    <a:bodyPr/>
                    <a:lstStyle/>
                    <a:p>
                      <a:pPr marL="0" marR="0" algn="ctr">
                        <a:spcBef>
                          <a:spcPts val="0"/>
                        </a:spcBef>
                        <a:spcAft>
                          <a:spcPts val="0"/>
                        </a:spcAft>
                      </a:pPr>
                      <a:r>
                        <a:rPr lang="en-US" sz="1500" b="1" dirty="0">
                          <a:effectLst/>
                          <a:latin typeface="Calibri" panose="020F0502020204030204" pitchFamily="34" charset="0"/>
                        </a:rPr>
                        <a:t>Signature</a:t>
                      </a:r>
                      <a:r>
                        <a:rPr lang="en-US" sz="1500" b="1" baseline="0" dirty="0">
                          <a:effectLst/>
                          <a:latin typeface="Calibri" panose="020F0502020204030204" pitchFamily="34" charset="0"/>
                        </a:rPr>
                        <a:t> Program</a:t>
                      </a:r>
                      <a:endParaRPr lang="en-US" sz="1500" b="1" dirty="0">
                        <a:effectLst/>
                        <a:latin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b="1" dirty="0">
                          <a:solidFill>
                            <a:schemeClr val="tx1"/>
                          </a:solidFill>
                          <a:effectLst/>
                          <a:latin typeface="Calibri" panose="020F0502020204030204" pitchFamily="34" charset="0"/>
                        </a:rPr>
                        <a:t>$160,500</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5963">
                <a:tc>
                  <a:txBody>
                    <a:bodyPr/>
                    <a:lstStyle/>
                    <a:p>
                      <a:pPr marL="0" marR="0" algn="ctr">
                        <a:spcBef>
                          <a:spcPts val="0"/>
                        </a:spcBef>
                        <a:spcAft>
                          <a:spcPts val="0"/>
                        </a:spcAft>
                      </a:pPr>
                      <a:r>
                        <a:rPr lang="en-US" sz="1500" b="1" dirty="0">
                          <a:effectLst/>
                          <a:latin typeface="Calibri" panose="020F0502020204030204" pitchFamily="34" charset="0"/>
                        </a:rPr>
                        <a:t>Turnaround</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b="1" dirty="0">
                          <a:effectLst/>
                          <a:latin typeface="Calibri" panose="020F0502020204030204" pitchFamily="34" charset="0"/>
                        </a:rPr>
                        <a:t>$0</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5963">
                <a:tc>
                  <a:txBody>
                    <a:bodyPr/>
                    <a:lstStyle/>
                    <a:p>
                      <a:pPr marL="0" marR="0" algn="ctr">
                        <a:spcBef>
                          <a:spcPts val="0"/>
                        </a:spcBef>
                        <a:spcAft>
                          <a:spcPts val="0"/>
                        </a:spcAft>
                      </a:pPr>
                      <a:r>
                        <a:rPr lang="en-US" sz="1500" b="1" dirty="0">
                          <a:effectLst/>
                          <a:latin typeface="Calibri" panose="020F0502020204030204" pitchFamily="34" charset="0"/>
                        </a:rPr>
                        <a:t>Title I</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b="1" dirty="0">
                          <a:effectLst/>
                          <a:latin typeface="Calibri" panose="020F0502020204030204" pitchFamily="34" charset="0"/>
                        </a:rPr>
                        <a:t>$322,920</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82783">
                <a:tc>
                  <a:txBody>
                    <a:bodyPr/>
                    <a:lstStyle/>
                    <a:p>
                      <a:pPr marL="0" marR="0" algn="ctr">
                        <a:spcBef>
                          <a:spcPts val="0"/>
                        </a:spcBef>
                        <a:spcAft>
                          <a:spcPts val="0"/>
                        </a:spcAft>
                      </a:pPr>
                      <a:r>
                        <a:rPr lang="en-US" sz="1500" b="1" dirty="0">
                          <a:effectLst/>
                          <a:latin typeface="Calibri" panose="020F0502020204030204" pitchFamily="34" charset="0"/>
                        </a:rPr>
                        <a:t>Family Engagement </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b="1" dirty="0">
                          <a:effectLst/>
                          <a:latin typeface="Calibri" panose="020F0502020204030204" pitchFamily="34" charset="0"/>
                        </a:rPr>
                        <a:t>$11,000</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4003294"/>
                  </a:ext>
                </a:extLst>
              </a:tr>
              <a:tr h="256556">
                <a:tc>
                  <a:txBody>
                    <a:bodyPr/>
                    <a:lstStyle/>
                    <a:p>
                      <a:pPr marL="0" marR="0" algn="ctr">
                        <a:spcBef>
                          <a:spcPts val="0"/>
                        </a:spcBef>
                        <a:spcAft>
                          <a:spcPts val="0"/>
                        </a:spcAft>
                      </a:pPr>
                      <a:r>
                        <a:rPr lang="en-US" sz="1500" b="1" dirty="0">
                          <a:effectLst/>
                          <a:latin typeface="Calibri" panose="020F0502020204030204" pitchFamily="34" charset="0"/>
                        </a:rPr>
                        <a:t>Title School Improvement</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b="1" dirty="0">
                          <a:effectLst/>
                          <a:latin typeface="Calibri" panose="020F0502020204030204" pitchFamily="34" charset="0"/>
                        </a:rPr>
                        <a:t>$0</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0469432"/>
                  </a:ext>
                </a:extLst>
              </a:tr>
              <a:tr h="316098">
                <a:tc>
                  <a:txBody>
                    <a:bodyPr/>
                    <a:lstStyle/>
                    <a:p>
                      <a:pPr marL="0" marR="0" algn="ctr">
                        <a:spcBef>
                          <a:spcPts val="0"/>
                        </a:spcBef>
                        <a:spcAft>
                          <a:spcPts val="0"/>
                        </a:spcAft>
                      </a:pPr>
                      <a:r>
                        <a:rPr lang="en-US" sz="1500" b="1" dirty="0">
                          <a:effectLst/>
                          <a:latin typeface="Calibri" panose="020F0502020204030204" pitchFamily="34" charset="0"/>
                        </a:rPr>
                        <a:t>Total FTE Allotments</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b="1" dirty="0">
                          <a:effectLst/>
                          <a:latin typeface="Calibri" panose="020F0502020204030204" pitchFamily="34" charset="0"/>
                        </a:rPr>
                        <a:t>$1,663,800</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1121033"/>
                  </a:ext>
                </a:extLst>
              </a:tr>
              <a:tr h="382783">
                <a:tc>
                  <a:txBody>
                    <a:bodyPr/>
                    <a:lstStyle/>
                    <a:p>
                      <a:pPr marL="0" marR="0" algn="ctr">
                        <a:spcBef>
                          <a:spcPts val="0"/>
                        </a:spcBef>
                        <a:spcAft>
                          <a:spcPts val="0"/>
                        </a:spcAft>
                      </a:pPr>
                      <a:r>
                        <a:rPr lang="en-US" sz="1800" b="1" dirty="0">
                          <a:solidFill>
                            <a:srgbClr val="00B050"/>
                          </a:solidFill>
                          <a:effectLst/>
                          <a:latin typeface="Calibri" panose="020F0502020204030204" pitchFamily="34" charset="0"/>
                        </a:rPr>
                        <a:t>Unallocated Funds</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dirty="0">
                          <a:solidFill>
                            <a:srgbClr val="00B050"/>
                          </a:solidFill>
                          <a:effectLst/>
                          <a:latin typeface="Calibri" panose="020F0502020204030204" pitchFamily="34" charset="0"/>
                        </a:rPr>
                        <a:t>$155,645</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9868779"/>
                  </a:ext>
                </a:extLst>
              </a:tr>
              <a:tr h="382783">
                <a:tc>
                  <a:txBody>
                    <a:bodyPr/>
                    <a:lstStyle/>
                    <a:p>
                      <a:pPr marL="0" marR="0" algn="ctr">
                        <a:spcBef>
                          <a:spcPts val="0"/>
                        </a:spcBef>
                        <a:spcAft>
                          <a:spcPts val="0"/>
                        </a:spcAft>
                      </a:pPr>
                      <a:endParaRPr lang="en-US" sz="1400" b="1" dirty="0">
                        <a:effectLst/>
                        <a:latin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500" b="1" dirty="0">
                        <a:effectLst/>
                        <a:latin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7020922"/>
                  </a:ext>
                </a:extLst>
              </a:tr>
            </a:tbl>
          </a:graphicData>
        </a:graphic>
      </p:graphicFrame>
    </p:spTree>
    <p:extLst>
      <p:ext uri="{BB962C8B-B14F-4D97-AF65-F5344CB8AC3E}">
        <p14:creationId xmlns:p14="http://schemas.microsoft.com/office/powerpoint/2010/main" val="3725882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8EEC3B-60F4-194C-98FB-F8EA9755FB44}"/>
              </a:ext>
            </a:extLst>
          </p:cNvPr>
          <p:cNvSpPr/>
          <p:nvPr/>
        </p:nvSpPr>
        <p:spPr>
          <a:xfrm>
            <a:off x="631480" y="39860"/>
            <a:ext cx="6008471" cy="761747"/>
          </a:xfrm>
          <a:prstGeom prst="rect">
            <a:avLst/>
          </a:prstGeom>
          <a:noFill/>
        </p:spPr>
        <p:txBody>
          <a:bodyPr wrap="square" lIns="68580" tIns="34290" rIns="68580" bIns="34290">
            <a:spAutoFit/>
          </a:bodyPr>
          <a:lstStyle/>
          <a:p>
            <a:pPr algn="ctr"/>
            <a:r>
              <a:rPr lang="en-US" sz="4500" b="1" dirty="0">
                <a:ln w="0"/>
                <a:solidFill>
                  <a:schemeClr val="accent1"/>
                </a:solidFill>
                <a:effectLst>
                  <a:outerShdw blurRad="38100" dist="25400" dir="5400000" algn="ctr" rotWithShape="0">
                    <a:srgbClr val="6E747A">
                      <a:alpha val="43000"/>
                    </a:srgbClr>
                  </a:outerShdw>
                </a:effectLst>
              </a:rPr>
              <a:t>Non-Staffing      </a:t>
            </a:r>
          </a:p>
        </p:txBody>
      </p:sp>
      <p:graphicFrame>
        <p:nvGraphicFramePr>
          <p:cNvPr id="12" name="Table 11">
            <a:extLst>
              <a:ext uri="{FF2B5EF4-FFF2-40B4-BE49-F238E27FC236}">
                <a16:creationId xmlns:a16="http://schemas.microsoft.com/office/drawing/2014/main" id="{63E5B58B-D93F-A94F-A453-E9307A8365B3}"/>
              </a:ext>
            </a:extLst>
          </p:cNvPr>
          <p:cNvGraphicFramePr>
            <a:graphicFrameLocks noGrp="1"/>
          </p:cNvGraphicFramePr>
          <p:nvPr>
            <p:extLst>
              <p:ext uri="{D42A27DB-BD31-4B8C-83A1-F6EECF244321}">
                <p14:modId xmlns:p14="http://schemas.microsoft.com/office/powerpoint/2010/main" val="1637312231"/>
              </p:ext>
            </p:extLst>
          </p:nvPr>
        </p:nvGraphicFramePr>
        <p:xfrm>
          <a:off x="190692" y="1120386"/>
          <a:ext cx="5366047" cy="3819373"/>
        </p:xfrm>
        <a:graphic>
          <a:graphicData uri="http://schemas.openxmlformats.org/drawingml/2006/table">
            <a:tbl>
              <a:tblPr/>
              <a:tblGrid>
                <a:gridCol w="3227757">
                  <a:extLst>
                    <a:ext uri="{9D8B030D-6E8A-4147-A177-3AD203B41FA5}">
                      <a16:colId xmlns:a16="http://schemas.microsoft.com/office/drawing/2014/main" val="3662267109"/>
                    </a:ext>
                  </a:extLst>
                </a:gridCol>
                <a:gridCol w="2138290">
                  <a:extLst>
                    <a:ext uri="{9D8B030D-6E8A-4147-A177-3AD203B41FA5}">
                      <a16:colId xmlns:a16="http://schemas.microsoft.com/office/drawing/2014/main" val="2922897837"/>
                    </a:ext>
                  </a:extLst>
                </a:gridCol>
              </a:tblGrid>
              <a:tr h="237575">
                <a:tc>
                  <a:txBody>
                    <a:bodyPr/>
                    <a:lstStyle/>
                    <a:p>
                      <a:pPr marL="0" marR="0" algn="ctr">
                        <a:spcBef>
                          <a:spcPts val="0"/>
                        </a:spcBef>
                        <a:spcAft>
                          <a:spcPts val="0"/>
                        </a:spcAft>
                      </a:pPr>
                      <a:r>
                        <a:rPr lang="en-US" sz="1400" b="1" dirty="0">
                          <a:solidFill>
                            <a:schemeClr val="tx1"/>
                          </a:solidFill>
                          <a:effectLst/>
                          <a:latin typeface="Calibri" panose="020F0502020204030204" pitchFamily="34" charset="0"/>
                        </a:rPr>
                        <a:t>Description</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1400" b="1" dirty="0">
                          <a:solidFill>
                            <a:schemeClr val="tx1"/>
                          </a:solidFill>
                          <a:effectLst/>
                          <a:latin typeface="Calibri" panose="020F0502020204030204" pitchFamily="34" charset="0"/>
                        </a:rPr>
                        <a:t>Amount</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966711053"/>
                  </a:ext>
                </a:extLst>
              </a:tr>
              <a:tr h="237575">
                <a:tc>
                  <a:txBody>
                    <a:bodyPr/>
                    <a:lstStyle/>
                    <a:p>
                      <a:pPr marL="0" marR="0" algn="l">
                        <a:spcBef>
                          <a:spcPts val="0"/>
                        </a:spcBef>
                        <a:spcAft>
                          <a:spcPts val="0"/>
                        </a:spcAft>
                      </a:pPr>
                      <a:r>
                        <a:rPr lang="en-US" sz="1400" b="1" dirty="0">
                          <a:solidFill>
                            <a:schemeClr val="tx1"/>
                          </a:solidFill>
                          <a:effectLst/>
                          <a:latin typeface="Calibri" panose="020F0502020204030204" pitchFamily="34" charset="0"/>
                        </a:rPr>
                        <a:t>Teacher Stipends</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chemeClr val="tx1"/>
                          </a:solidFill>
                          <a:effectLst/>
                          <a:latin typeface="Calibri" panose="020F0502020204030204" pitchFamily="34" charset="0"/>
                        </a:rPr>
                        <a:t>$15,000</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110707"/>
                  </a:ext>
                </a:extLst>
              </a:tr>
              <a:tr h="237575">
                <a:tc>
                  <a:txBody>
                    <a:bodyPr/>
                    <a:lstStyle/>
                    <a:p>
                      <a:pPr marL="0" marR="0" algn="l">
                        <a:spcBef>
                          <a:spcPts val="0"/>
                        </a:spcBef>
                        <a:spcAft>
                          <a:spcPts val="0"/>
                        </a:spcAft>
                      </a:pPr>
                      <a:r>
                        <a:rPr lang="en-US" sz="1400" b="1" dirty="0">
                          <a:solidFill>
                            <a:schemeClr val="tx1"/>
                          </a:solidFill>
                          <a:effectLst/>
                          <a:latin typeface="Calibri" panose="020F0502020204030204" pitchFamily="34" charset="0"/>
                        </a:rPr>
                        <a:t>Contracted Services</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chemeClr val="tx1"/>
                          </a:solidFill>
                          <a:effectLst/>
                          <a:latin typeface="Calibri" panose="020F0502020204030204" pitchFamily="34" charset="0"/>
                        </a:rPr>
                        <a:t>$10,000</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9914480"/>
                  </a:ext>
                </a:extLst>
              </a:tr>
              <a:tr h="237575">
                <a:tc>
                  <a:txBody>
                    <a:bodyPr/>
                    <a:lstStyle/>
                    <a:p>
                      <a:pPr marL="0" marR="0" algn="l">
                        <a:spcBef>
                          <a:spcPts val="0"/>
                        </a:spcBef>
                        <a:spcAft>
                          <a:spcPts val="0"/>
                        </a:spcAft>
                      </a:pPr>
                      <a:r>
                        <a:rPr lang="en-US" sz="1400" b="1" dirty="0">
                          <a:solidFill>
                            <a:schemeClr val="tx1"/>
                          </a:solidFill>
                          <a:effectLst/>
                          <a:latin typeface="Calibri" panose="020F0502020204030204" pitchFamily="34" charset="0"/>
                        </a:rPr>
                        <a:t>Secretary Overtime</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chemeClr val="tx1"/>
                          </a:solidFill>
                          <a:effectLst/>
                          <a:latin typeface="Calibri" panose="020F0502020204030204" pitchFamily="34" charset="0"/>
                        </a:rPr>
                        <a:t>$500</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3321923"/>
                  </a:ext>
                </a:extLst>
              </a:tr>
              <a:tr h="357572">
                <a:tc>
                  <a:txBody>
                    <a:bodyPr/>
                    <a:lstStyle/>
                    <a:p>
                      <a:pPr marL="0" marR="0" algn="l">
                        <a:spcBef>
                          <a:spcPts val="0"/>
                        </a:spcBef>
                        <a:spcAft>
                          <a:spcPts val="0"/>
                        </a:spcAft>
                      </a:pPr>
                      <a:r>
                        <a:rPr lang="en-US" sz="1400" b="1" dirty="0">
                          <a:solidFill>
                            <a:schemeClr val="tx1"/>
                          </a:solidFill>
                          <a:effectLst/>
                          <a:latin typeface="Calibri" panose="020F0502020204030204" pitchFamily="34" charset="0"/>
                        </a:rPr>
                        <a:t>Student Transportation/ Breeze Cards,</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chemeClr val="tx1"/>
                          </a:solidFill>
                          <a:effectLst/>
                          <a:latin typeface="Calibri" panose="020F0502020204030204" pitchFamily="34" charset="0"/>
                        </a:rPr>
                        <a:t>$1,000</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8007">
                <a:tc>
                  <a:txBody>
                    <a:bodyPr/>
                    <a:lstStyle/>
                    <a:p>
                      <a:pPr marL="0" marR="0" algn="l">
                        <a:spcBef>
                          <a:spcPts val="0"/>
                        </a:spcBef>
                        <a:spcAft>
                          <a:spcPts val="0"/>
                        </a:spcAft>
                      </a:pPr>
                      <a:r>
                        <a:rPr lang="en-US" sz="1400" b="1" dirty="0">
                          <a:solidFill>
                            <a:schemeClr val="tx1"/>
                          </a:solidFill>
                          <a:effectLst/>
                          <a:latin typeface="Calibri" panose="020F0502020204030204" pitchFamily="34" charset="0"/>
                        </a:rPr>
                        <a:t>Postage</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chemeClr val="tx1"/>
                          </a:solidFill>
                          <a:effectLst/>
                          <a:latin typeface="Calibri" panose="020F0502020204030204" pitchFamily="34" charset="0"/>
                        </a:rPr>
                        <a:t>$1,000</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8007">
                <a:tc>
                  <a:txBody>
                    <a:bodyPr/>
                    <a:lstStyle/>
                    <a:p>
                      <a:pPr marL="0" marR="0" algn="l">
                        <a:spcBef>
                          <a:spcPts val="0"/>
                        </a:spcBef>
                        <a:spcAft>
                          <a:spcPts val="0"/>
                        </a:spcAft>
                      </a:pPr>
                      <a:r>
                        <a:rPr lang="en-US" sz="1400" b="1" dirty="0">
                          <a:solidFill>
                            <a:schemeClr val="tx1"/>
                          </a:solidFill>
                          <a:effectLst/>
                          <a:latin typeface="Calibri" panose="020F0502020204030204" pitchFamily="34" charset="0"/>
                        </a:rPr>
                        <a:t>Web-based subscriptions</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chemeClr val="tx1"/>
                          </a:solidFill>
                          <a:effectLst/>
                          <a:latin typeface="Calibri" panose="020F0502020204030204" pitchFamily="34" charset="0"/>
                        </a:rPr>
                        <a:t>$20,000</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5899">
                <a:tc>
                  <a:txBody>
                    <a:bodyPr/>
                    <a:lstStyle/>
                    <a:p>
                      <a:pPr marL="0" marR="0" algn="l">
                        <a:spcBef>
                          <a:spcPts val="0"/>
                        </a:spcBef>
                        <a:spcAft>
                          <a:spcPts val="0"/>
                        </a:spcAft>
                      </a:pPr>
                      <a:r>
                        <a:rPr lang="en-US" sz="1400" b="1" dirty="0">
                          <a:solidFill>
                            <a:schemeClr val="tx1"/>
                          </a:solidFill>
                          <a:effectLst/>
                          <a:latin typeface="Calibri" panose="020F0502020204030204" pitchFamily="34" charset="0"/>
                        </a:rPr>
                        <a:t>APS Buses</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chemeClr val="tx1"/>
                          </a:solidFill>
                          <a:effectLst/>
                          <a:latin typeface="Calibri" panose="020F0502020204030204" pitchFamily="34" charset="0"/>
                        </a:rPr>
                        <a:t>$10,000</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4003294"/>
                  </a:ext>
                </a:extLst>
              </a:tr>
              <a:tr h="391798">
                <a:tc>
                  <a:txBody>
                    <a:bodyPr/>
                    <a:lstStyle/>
                    <a:p>
                      <a:pPr marL="0" marR="0" algn="l">
                        <a:spcBef>
                          <a:spcPts val="0"/>
                        </a:spcBef>
                        <a:spcAft>
                          <a:spcPts val="0"/>
                        </a:spcAft>
                      </a:pPr>
                      <a:r>
                        <a:rPr lang="en-US" sz="1400" b="1" dirty="0">
                          <a:solidFill>
                            <a:schemeClr val="tx1"/>
                          </a:solidFill>
                          <a:effectLst/>
                          <a:latin typeface="Calibri" panose="020F0502020204030204" pitchFamily="34" charset="0"/>
                        </a:rPr>
                        <a:t>Teaching/ Other Supplies/ Student Incentives</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chemeClr val="tx1"/>
                          </a:solidFill>
                          <a:effectLst/>
                          <a:latin typeface="Calibri" panose="020F0502020204030204" pitchFamily="34" charset="0"/>
                        </a:rPr>
                        <a:t>$27,008</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0469432"/>
                  </a:ext>
                </a:extLst>
              </a:tr>
              <a:tr h="247217">
                <a:tc>
                  <a:txBody>
                    <a:bodyPr/>
                    <a:lstStyle/>
                    <a:p>
                      <a:pPr marL="0" marR="0" algn="l">
                        <a:spcBef>
                          <a:spcPts val="0"/>
                        </a:spcBef>
                        <a:spcAft>
                          <a:spcPts val="0"/>
                        </a:spcAft>
                      </a:pPr>
                      <a:r>
                        <a:rPr lang="en-US" sz="1400" b="1" dirty="0">
                          <a:solidFill>
                            <a:schemeClr val="tx1"/>
                          </a:solidFill>
                          <a:effectLst/>
                          <a:latin typeface="Calibri" panose="020F0502020204030204" pitchFamily="34" charset="0"/>
                        </a:rPr>
                        <a:t>Media Supplies</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chemeClr val="tx1"/>
                          </a:solidFill>
                          <a:effectLst/>
                          <a:latin typeface="Calibri" panose="020F0502020204030204" pitchFamily="34" charset="0"/>
                        </a:rPr>
                        <a:t>$5,000</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1121033"/>
                  </a:ext>
                </a:extLst>
              </a:tr>
              <a:tr h="299371">
                <a:tc>
                  <a:txBody>
                    <a:bodyPr/>
                    <a:lstStyle/>
                    <a:p>
                      <a:pPr marL="0" marR="0" algn="l">
                        <a:spcBef>
                          <a:spcPts val="0"/>
                        </a:spcBef>
                        <a:spcAft>
                          <a:spcPts val="0"/>
                        </a:spcAft>
                      </a:pPr>
                      <a:r>
                        <a:rPr lang="en-US" sz="1400" b="1" dirty="0">
                          <a:solidFill>
                            <a:schemeClr val="tx1"/>
                          </a:solidFill>
                          <a:effectLst/>
                          <a:latin typeface="Calibri" panose="020F0502020204030204" pitchFamily="34" charset="0"/>
                        </a:rPr>
                        <a:t>Textbooks</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chemeClr val="tx1"/>
                          </a:solidFill>
                          <a:effectLst/>
                          <a:latin typeface="Calibri" panose="020F0502020204030204" pitchFamily="34" charset="0"/>
                        </a:rPr>
                        <a:t>$29,241</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9868779"/>
                  </a:ext>
                </a:extLst>
              </a:tr>
              <a:tr h="299371">
                <a:tc>
                  <a:txBody>
                    <a:bodyPr/>
                    <a:lstStyle/>
                    <a:p>
                      <a:pPr marL="0" marR="0" algn="l">
                        <a:spcBef>
                          <a:spcPts val="0"/>
                        </a:spcBef>
                        <a:spcAft>
                          <a:spcPts val="0"/>
                        </a:spcAft>
                      </a:pPr>
                      <a:r>
                        <a:rPr lang="en-US" sz="1400" b="1" dirty="0">
                          <a:solidFill>
                            <a:schemeClr val="tx1"/>
                          </a:solidFill>
                          <a:effectLst/>
                          <a:latin typeface="Calibri" panose="020F0502020204030204" pitchFamily="34" charset="0"/>
                        </a:rPr>
                        <a:t>Digital Textbooks</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chemeClr val="tx1"/>
                          </a:solidFill>
                          <a:effectLst/>
                          <a:latin typeface="Calibri" panose="020F0502020204030204" pitchFamily="34" charset="0"/>
                        </a:rPr>
                        <a:t>$27,189</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7020922"/>
                  </a:ext>
                </a:extLst>
              </a:tr>
              <a:tr h="299371">
                <a:tc>
                  <a:txBody>
                    <a:bodyPr/>
                    <a:lstStyle/>
                    <a:p>
                      <a:pPr marL="0" marR="0" algn="l">
                        <a:spcBef>
                          <a:spcPts val="0"/>
                        </a:spcBef>
                        <a:spcAft>
                          <a:spcPts val="0"/>
                        </a:spcAft>
                      </a:pPr>
                      <a:r>
                        <a:rPr lang="en-US" sz="1400" b="1" dirty="0">
                          <a:solidFill>
                            <a:schemeClr val="tx1"/>
                          </a:solidFill>
                          <a:effectLst/>
                          <a:latin typeface="Calibri" panose="020F0502020204030204" pitchFamily="34" charset="0"/>
                        </a:rPr>
                        <a:t>Student Admissions</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chemeClr val="tx1"/>
                          </a:solidFill>
                          <a:effectLst/>
                          <a:latin typeface="Calibri" panose="020F0502020204030204" pitchFamily="34" charset="0"/>
                        </a:rPr>
                        <a:t>$2500</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1493908"/>
                  </a:ext>
                </a:extLst>
              </a:tr>
              <a:tr h="299371">
                <a:tc>
                  <a:txBody>
                    <a:bodyPr/>
                    <a:lstStyle/>
                    <a:p>
                      <a:pPr marL="0" marR="0" algn="l">
                        <a:spcBef>
                          <a:spcPts val="0"/>
                        </a:spcBef>
                        <a:spcAft>
                          <a:spcPts val="0"/>
                        </a:spcAft>
                      </a:pPr>
                      <a:r>
                        <a:rPr lang="en-US" sz="1400" b="1" dirty="0">
                          <a:solidFill>
                            <a:schemeClr val="tx1"/>
                          </a:solidFill>
                          <a:effectLst/>
                          <a:latin typeface="Calibri" panose="020F0502020204030204" pitchFamily="34" charset="0"/>
                        </a:rPr>
                        <a:t>Other Stipends</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chemeClr val="tx1"/>
                          </a:solidFill>
                          <a:effectLst/>
                          <a:latin typeface="Calibri" panose="020F0502020204030204" pitchFamily="34" charset="0"/>
                        </a:rPr>
                        <a:t>$6,000</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3989161"/>
                  </a:ext>
                </a:extLst>
              </a:tr>
            </a:tbl>
          </a:graphicData>
        </a:graphic>
      </p:graphicFrame>
      <p:pic>
        <p:nvPicPr>
          <p:cNvPr id="10" name="Picture 9" descr="A picture containing text, decorated&#10;&#10;Description automatically generated">
            <a:extLst>
              <a:ext uri="{FF2B5EF4-FFF2-40B4-BE49-F238E27FC236}">
                <a16:creationId xmlns:a16="http://schemas.microsoft.com/office/drawing/2014/main" id="{AD7B81FD-1552-4FEC-B700-8E55E78ED044}"/>
              </a:ext>
            </a:extLst>
          </p:cNvPr>
          <p:cNvPicPr>
            <a:picLocks noChangeAspect="1"/>
          </p:cNvPicPr>
          <p:nvPr/>
        </p:nvPicPr>
        <p:blipFill>
          <a:blip r:embed="rId2"/>
          <a:stretch>
            <a:fillRect/>
          </a:stretch>
        </p:blipFill>
        <p:spPr>
          <a:xfrm>
            <a:off x="5422370" y="1510633"/>
            <a:ext cx="3530938" cy="2512481"/>
          </a:xfrm>
          <a:prstGeom prst="rect">
            <a:avLst/>
          </a:prstGeom>
        </p:spPr>
      </p:pic>
    </p:spTree>
    <p:extLst>
      <p:ext uri="{BB962C8B-B14F-4D97-AF65-F5344CB8AC3E}">
        <p14:creationId xmlns:p14="http://schemas.microsoft.com/office/powerpoint/2010/main" val="953697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61100" y="664300"/>
            <a:ext cx="7843200" cy="653700"/>
          </a:xfrm>
          <a:prstGeom prst="rect">
            <a:avLst/>
          </a:prstGeom>
          <a:noFill/>
          <a:ln>
            <a:noFill/>
          </a:ln>
        </p:spPr>
        <p:txBody>
          <a:bodyPr spcFirstLastPara="1" vert="horz" wrap="square" lIns="0" tIns="0" rIns="0" bIns="0" rtlCol="0" anchor="ctr"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spcBef>
                <a:spcPts val="0"/>
              </a:spcBef>
              <a:spcAft>
                <a:spcPts val="600"/>
              </a:spcAft>
              <a:buClr>
                <a:schemeClr val="lt1"/>
              </a:buClr>
              <a:buSzPts val="2600"/>
              <a:defRPr/>
            </a:pPr>
            <a:r>
              <a:rPr lang="en-US" sz="2600" b="0" i="0" u="none" strike="noStrike" cap="none" dirty="0">
                <a:solidFill>
                  <a:schemeClr val="lt1"/>
                </a:solidFill>
                <a:latin typeface="Barlow SemiBold"/>
                <a:ea typeface="Barlow SemiBold"/>
                <a:cs typeface="Barlow SemiBold"/>
                <a:sym typeface="Barlow SemiBold"/>
              </a:rPr>
              <a:t>STAFFING UPDATES</a:t>
            </a:r>
          </a:p>
        </p:txBody>
      </p:sp>
      <p:sp>
        <p:nvSpPr>
          <p:cNvPr id="23" name="Text Placeholder 2">
            <a:extLst>
              <a:ext uri="{FF2B5EF4-FFF2-40B4-BE49-F238E27FC236}">
                <a16:creationId xmlns:a16="http://schemas.microsoft.com/office/drawing/2014/main" id="{6A5B16A1-A814-4E65-BBBF-04823B194B59}"/>
              </a:ext>
            </a:extLst>
          </p:cNvPr>
          <p:cNvSpPr>
            <a:spLocks noGrp="1"/>
          </p:cNvSpPr>
          <p:nvPr>
            <p:ph type="body" idx="1"/>
          </p:nvPr>
        </p:nvSpPr>
        <p:spPr>
          <a:xfrm>
            <a:off x="661100" y="1589000"/>
            <a:ext cx="4178529" cy="2890200"/>
          </a:xfrm>
          <a:custGeom>
            <a:avLst/>
            <a:gdLst>
              <a:gd name="connsiteX0" fmla="*/ 0 w 4178529"/>
              <a:gd name="connsiteY0" fmla="*/ 0 h 2890200"/>
              <a:gd name="connsiteX1" fmla="*/ 555147 w 4178529"/>
              <a:gd name="connsiteY1" fmla="*/ 0 h 2890200"/>
              <a:gd name="connsiteX2" fmla="*/ 1026724 w 4178529"/>
              <a:gd name="connsiteY2" fmla="*/ 0 h 2890200"/>
              <a:gd name="connsiteX3" fmla="*/ 1707228 w 4178529"/>
              <a:gd name="connsiteY3" fmla="*/ 0 h 2890200"/>
              <a:gd name="connsiteX4" fmla="*/ 2262375 w 4178529"/>
              <a:gd name="connsiteY4" fmla="*/ 0 h 2890200"/>
              <a:gd name="connsiteX5" fmla="*/ 2817522 w 4178529"/>
              <a:gd name="connsiteY5" fmla="*/ 0 h 2890200"/>
              <a:gd name="connsiteX6" fmla="*/ 3498026 w 4178529"/>
              <a:gd name="connsiteY6" fmla="*/ 0 h 2890200"/>
              <a:gd name="connsiteX7" fmla="*/ 4178529 w 4178529"/>
              <a:gd name="connsiteY7" fmla="*/ 0 h 2890200"/>
              <a:gd name="connsiteX8" fmla="*/ 4178529 w 4178529"/>
              <a:gd name="connsiteY8" fmla="*/ 635844 h 2890200"/>
              <a:gd name="connsiteX9" fmla="*/ 4178529 w 4178529"/>
              <a:gd name="connsiteY9" fmla="*/ 1156080 h 2890200"/>
              <a:gd name="connsiteX10" fmla="*/ 4178529 w 4178529"/>
              <a:gd name="connsiteY10" fmla="*/ 1676316 h 2890200"/>
              <a:gd name="connsiteX11" fmla="*/ 4178529 w 4178529"/>
              <a:gd name="connsiteY11" fmla="*/ 2254356 h 2890200"/>
              <a:gd name="connsiteX12" fmla="*/ 4178529 w 4178529"/>
              <a:gd name="connsiteY12" fmla="*/ 2890200 h 2890200"/>
              <a:gd name="connsiteX13" fmla="*/ 3706952 w 4178529"/>
              <a:gd name="connsiteY13" fmla="*/ 2890200 h 2890200"/>
              <a:gd name="connsiteX14" fmla="*/ 3026449 w 4178529"/>
              <a:gd name="connsiteY14" fmla="*/ 2890200 h 2890200"/>
              <a:gd name="connsiteX15" fmla="*/ 2513087 w 4178529"/>
              <a:gd name="connsiteY15" fmla="*/ 2890200 h 2890200"/>
              <a:gd name="connsiteX16" fmla="*/ 1916154 w 4178529"/>
              <a:gd name="connsiteY16" fmla="*/ 2890200 h 2890200"/>
              <a:gd name="connsiteX17" fmla="*/ 1235651 w 4178529"/>
              <a:gd name="connsiteY17" fmla="*/ 2890200 h 2890200"/>
              <a:gd name="connsiteX18" fmla="*/ 638718 w 4178529"/>
              <a:gd name="connsiteY18" fmla="*/ 2890200 h 2890200"/>
              <a:gd name="connsiteX19" fmla="*/ 0 w 4178529"/>
              <a:gd name="connsiteY19" fmla="*/ 2890200 h 2890200"/>
              <a:gd name="connsiteX20" fmla="*/ 0 w 4178529"/>
              <a:gd name="connsiteY20" fmla="*/ 2369964 h 2890200"/>
              <a:gd name="connsiteX21" fmla="*/ 0 w 4178529"/>
              <a:gd name="connsiteY21" fmla="*/ 1820826 h 2890200"/>
              <a:gd name="connsiteX22" fmla="*/ 0 w 4178529"/>
              <a:gd name="connsiteY22" fmla="*/ 1184982 h 2890200"/>
              <a:gd name="connsiteX23" fmla="*/ 0 w 4178529"/>
              <a:gd name="connsiteY23" fmla="*/ 606942 h 2890200"/>
              <a:gd name="connsiteX24" fmla="*/ 0 w 4178529"/>
              <a:gd name="connsiteY24" fmla="*/ 0 h 289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78529" h="2890200" extrusionOk="0">
                <a:moveTo>
                  <a:pt x="0" y="0"/>
                </a:moveTo>
                <a:cubicBezTo>
                  <a:pt x="270330" y="-42421"/>
                  <a:pt x="304849" y="36143"/>
                  <a:pt x="555147" y="0"/>
                </a:cubicBezTo>
                <a:cubicBezTo>
                  <a:pt x="805445" y="-36143"/>
                  <a:pt x="802966" y="37807"/>
                  <a:pt x="1026724" y="0"/>
                </a:cubicBezTo>
                <a:cubicBezTo>
                  <a:pt x="1250482" y="-37807"/>
                  <a:pt x="1553333" y="7625"/>
                  <a:pt x="1707228" y="0"/>
                </a:cubicBezTo>
                <a:cubicBezTo>
                  <a:pt x="1861123" y="-7625"/>
                  <a:pt x="2049041" y="30991"/>
                  <a:pt x="2262375" y="0"/>
                </a:cubicBezTo>
                <a:cubicBezTo>
                  <a:pt x="2475709" y="-30991"/>
                  <a:pt x="2662915" y="34039"/>
                  <a:pt x="2817522" y="0"/>
                </a:cubicBezTo>
                <a:cubicBezTo>
                  <a:pt x="2972129" y="-34039"/>
                  <a:pt x="3261635" y="26983"/>
                  <a:pt x="3498026" y="0"/>
                </a:cubicBezTo>
                <a:cubicBezTo>
                  <a:pt x="3734417" y="-26983"/>
                  <a:pt x="3962249" y="58023"/>
                  <a:pt x="4178529" y="0"/>
                </a:cubicBezTo>
                <a:cubicBezTo>
                  <a:pt x="4211624" y="276834"/>
                  <a:pt x="4143352" y="370649"/>
                  <a:pt x="4178529" y="635844"/>
                </a:cubicBezTo>
                <a:cubicBezTo>
                  <a:pt x="4213706" y="901039"/>
                  <a:pt x="4132134" y="1004318"/>
                  <a:pt x="4178529" y="1156080"/>
                </a:cubicBezTo>
                <a:cubicBezTo>
                  <a:pt x="4224924" y="1307842"/>
                  <a:pt x="4174239" y="1490283"/>
                  <a:pt x="4178529" y="1676316"/>
                </a:cubicBezTo>
                <a:cubicBezTo>
                  <a:pt x="4182819" y="1862349"/>
                  <a:pt x="4156105" y="2137155"/>
                  <a:pt x="4178529" y="2254356"/>
                </a:cubicBezTo>
                <a:cubicBezTo>
                  <a:pt x="4200953" y="2371557"/>
                  <a:pt x="4177881" y="2667050"/>
                  <a:pt x="4178529" y="2890200"/>
                </a:cubicBezTo>
                <a:cubicBezTo>
                  <a:pt x="4051421" y="2890906"/>
                  <a:pt x="3879736" y="2865362"/>
                  <a:pt x="3706952" y="2890200"/>
                </a:cubicBezTo>
                <a:cubicBezTo>
                  <a:pt x="3534168" y="2915038"/>
                  <a:pt x="3286477" y="2812975"/>
                  <a:pt x="3026449" y="2890200"/>
                </a:cubicBezTo>
                <a:cubicBezTo>
                  <a:pt x="2766421" y="2967425"/>
                  <a:pt x="2655131" y="2872955"/>
                  <a:pt x="2513087" y="2890200"/>
                </a:cubicBezTo>
                <a:cubicBezTo>
                  <a:pt x="2371043" y="2907445"/>
                  <a:pt x="2040120" y="2823222"/>
                  <a:pt x="1916154" y="2890200"/>
                </a:cubicBezTo>
                <a:cubicBezTo>
                  <a:pt x="1792188" y="2957178"/>
                  <a:pt x="1561234" y="2811952"/>
                  <a:pt x="1235651" y="2890200"/>
                </a:cubicBezTo>
                <a:cubicBezTo>
                  <a:pt x="910068" y="2968448"/>
                  <a:pt x="848182" y="2845700"/>
                  <a:pt x="638718" y="2890200"/>
                </a:cubicBezTo>
                <a:cubicBezTo>
                  <a:pt x="429254" y="2934700"/>
                  <a:pt x="144913" y="2826978"/>
                  <a:pt x="0" y="2890200"/>
                </a:cubicBezTo>
                <a:cubicBezTo>
                  <a:pt x="-62250" y="2707779"/>
                  <a:pt x="36566" y="2560370"/>
                  <a:pt x="0" y="2369964"/>
                </a:cubicBezTo>
                <a:cubicBezTo>
                  <a:pt x="-36566" y="2179558"/>
                  <a:pt x="64567" y="2033829"/>
                  <a:pt x="0" y="1820826"/>
                </a:cubicBezTo>
                <a:cubicBezTo>
                  <a:pt x="-64567" y="1607823"/>
                  <a:pt x="64710" y="1369268"/>
                  <a:pt x="0" y="1184982"/>
                </a:cubicBezTo>
                <a:cubicBezTo>
                  <a:pt x="-64710" y="1000696"/>
                  <a:pt x="68034" y="832189"/>
                  <a:pt x="0" y="606942"/>
                </a:cubicBezTo>
                <a:cubicBezTo>
                  <a:pt x="-68034" y="381695"/>
                  <a:pt x="32020" y="203521"/>
                  <a:pt x="0" y="0"/>
                </a:cubicBezTo>
                <a:close/>
              </a:path>
            </a:pathLst>
          </a:custGeom>
          <a:ln>
            <a:solidFill>
              <a:schemeClr val="tx1"/>
            </a:solidFill>
            <a:extLst>
              <a:ext uri="{C807C97D-BFC1-408E-A445-0C87EB9F89A2}">
                <ask:lineSketchStyleProps xmlns:ask="http://schemas.microsoft.com/office/drawing/2018/sketchyshapes" sd="1219033472">
                  <ask:type>
                    <ask:lineSketchScribble/>
                  </ask:type>
                </ask:lineSketchStyleProps>
              </a:ext>
            </a:extLst>
          </a:ln>
        </p:spPr>
        <p:txBody>
          <a:bodyPr/>
          <a:lstStyle/>
          <a:p>
            <a:pPr marL="101600" indent="0" algn="ctr">
              <a:buNone/>
            </a:pPr>
            <a:r>
              <a:rPr lang="en-US" sz="1600" b="1" u="sng" dirty="0"/>
              <a:t>Reductions</a:t>
            </a:r>
          </a:p>
          <a:p>
            <a:pPr>
              <a:buFont typeface="Wingdings" panose="05000000000000000000" pitchFamily="2" charset="2"/>
              <a:buChar char="q"/>
            </a:pPr>
            <a:r>
              <a:rPr lang="en-US" sz="1700" dirty="0"/>
              <a:t>Signature Program Specialist (0.2 FTE)</a:t>
            </a:r>
          </a:p>
        </p:txBody>
      </p:sp>
      <p:sp>
        <p:nvSpPr>
          <p:cNvPr id="25" name="Text Placeholder 3">
            <a:extLst>
              <a:ext uri="{FF2B5EF4-FFF2-40B4-BE49-F238E27FC236}">
                <a16:creationId xmlns:a16="http://schemas.microsoft.com/office/drawing/2014/main" id="{8D9EFBC3-D5ED-4751-A0BA-2B5E34982099}"/>
              </a:ext>
            </a:extLst>
          </p:cNvPr>
          <p:cNvSpPr>
            <a:spLocks noGrp="1"/>
          </p:cNvSpPr>
          <p:nvPr>
            <p:ph type="body" idx="2"/>
          </p:nvPr>
        </p:nvSpPr>
        <p:spPr>
          <a:xfrm>
            <a:off x="5024767" y="1589000"/>
            <a:ext cx="3992133" cy="2890200"/>
          </a:xfrm>
          <a:custGeom>
            <a:avLst/>
            <a:gdLst>
              <a:gd name="connsiteX0" fmla="*/ 0 w 3992133"/>
              <a:gd name="connsiteY0" fmla="*/ 0 h 2890200"/>
              <a:gd name="connsiteX1" fmla="*/ 490462 w 3992133"/>
              <a:gd name="connsiteY1" fmla="*/ 0 h 2890200"/>
              <a:gd name="connsiteX2" fmla="*/ 1100688 w 3992133"/>
              <a:gd name="connsiteY2" fmla="*/ 0 h 2890200"/>
              <a:gd name="connsiteX3" fmla="*/ 1631071 w 3992133"/>
              <a:gd name="connsiteY3" fmla="*/ 0 h 2890200"/>
              <a:gd name="connsiteX4" fmla="*/ 2081612 w 3992133"/>
              <a:gd name="connsiteY4" fmla="*/ 0 h 2890200"/>
              <a:gd name="connsiteX5" fmla="*/ 2731760 w 3992133"/>
              <a:gd name="connsiteY5" fmla="*/ 0 h 2890200"/>
              <a:gd name="connsiteX6" fmla="*/ 3341986 w 3992133"/>
              <a:gd name="connsiteY6" fmla="*/ 0 h 2890200"/>
              <a:gd name="connsiteX7" fmla="*/ 3992133 w 3992133"/>
              <a:gd name="connsiteY7" fmla="*/ 0 h 2890200"/>
              <a:gd name="connsiteX8" fmla="*/ 3992133 w 3992133"/>
              <a:gd name="connsiteY8" fmla="*/ 635844 h 2890200"/>
              <a:gd name="connsiteX9" fmla="*/ 3992133 w 3992133"/>
              <a:gd name="connsiteY9" fmla="*/ 1127178 h 2890200"/>
              <a:gd name="connsiteX10" fmla="*/ 3992133 w 3992133"/>
              <a:gd name="connsiteY10" fmla="*/ 1647414 h 2890200"/>
              <a:gd name="connsiteX11" fmla="*/ 3992133 w 3992133"/>
              <a:gd name="connsiteY11" fmla="*/ 2225454 h 2890200"/>
              <a:gd name="connsiteX12" fmla="*/ 3992133 w 3992133"/>
              <a:gd name="connsiteY12" fmla="*/ 2890200 h 2890200"/>
              <a:gd name="connsiteX13" fmla="*/ 3461750 w 3992133"/>
              <a:gd name="connsiteY13" fmla="*/ 2890200 h 2890200"/>
              <a:gd name="connsiteX14" fmla="*/ 2971288 w 3992133"/>
              <a:gd name="connsiteY14" fmla="*/ 2890200 h 2890200"/>
              <a:gd name="connsiteX15" fmla="*/ 2480826 w 3992133"/>
              <a:gd name="connsiteY15" fmla="*/ 2890200 h 2890200"/>
              <a:gd name="connsiteX16" fmla="*/ 2030285 w 3992133"/>
              <a:gd name="connsiteY16" fmla="*/ 2890200 h 2890200"/>
              <a:gd name="connsiteX17" fmla="*/ 1459980 w 3992133"/>
              <a:gd name="connsiteY17" fmla="*/ 2890200 h 2890200"/>
              <a:gd name="connsiteX18" fmla="*/ 969518 w 3992133"/>
              <a:gd name="connsiteY18" fmla="*/ 2890200 h 2890200"/>
              <a:gd name="connsiteX19" fmla="*/ 0 w 3992133"/>
              <a:gd name="connsiteY19" fmla="*/ 2890200 h 2890200"/>
              <a:gd name="connsiteX20" fmla="*/ 0 w 3992133"/>
              <a:gd name="connsiteY20" fmla="*/ 2283258 h 2890200"/>
              <a:gd name="connsiteX21" fmla="*/ 0 w 3992133"/>
              <a:gd name="connsiteY21" fmla="*/ 1676316 h 2890200"/>
              <a:gd name="connsiteX22" fmla="*/ 0 w 3992133"/>
              <a:gd name="connsiteY22" fmla="*/ 1184982 h 2890200"/>
              <a:gd name="connsiteX23" fmla="*/ 0 w 3992133"/>
              <a:gd name="connsiteY23" fmla="*/ 635844 h 2890200"/>
              <a:gd name="connsiteX24" fmla="*/ 0 w 3992133"/>
              <a:gd name="connsiteY24" fmla="*/ 0 h 289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92133" h="2890200" extrusionOk="0">
                <a:moveTo>
                  <a:pt x="0" y="0"/>
                </a:moveTo>
                <a:cubicBezTo>
                  <a:pt x="144327" y="-31955"/>
                  <a:pt x="330206" y="41500"/>
                  <a:pt x="490462" y="0"/>
                </a:cubicBezTo>
                <a:cubicBezTo>
                  <a:pt x="650718" y="-41500"/>
                  <a:pt x="845560" y="23134"/>
                  <a:pt x="1100688" y="0"/>
                </a:cubicBezTo>
                <a:cubicBezTo>
                  <a:pt x="1355816" y="-23134"/>
                  <a:pt x="1439454" y="27430"/>
                  <a:pt x="1631071" y="0"/>
                </a:cubicBezTo>
                <a:cubicBezTo>
                  <a:pt x="1822688" y="-27430"/>
                  <a:pt x="1909799" y="50134"/>
                  <a:pt x="2081612" y="0"/>
                </a:cubicBezTo>
                <a:cubicBezTo>
                  <a:pt x="2253425" y="-50134"/>
                  <a:pt x="2594863" y="75311"/>
                  <a:pt x="2731760" y="0"/>
                </a:cubicBezTo>
                <a:cubicBezTo>
                  <a:pt x="2868657" y="-75311"/>
                  <a:pt x="3187132" y="3804"/>
                  <a:pt x="3341986" y="0"/>
                </a:cubicBezTo>
                <a:cubicBezTo>
                  <a:pt x="3496840" y="-3804"/>
                  <a:pt x="3829114" y="26600"/>
                  <a:pt x="3992133" y="0"/>
                </a:cubicBezTo>
                <a:cubicBezTo>
                  <a:pt x="4037529" y="211668"/>
                  <a:pt x="3969791" y="440141"/>
                  <a:pt x="3992133" y="635844"/>
                </a:cubicBezTo>
                <a:cubicBezTo>
                  <a:pt x="4014475" y="831547"/>
                  <a:pt x="3970155" y="897491"/>
                  <a:pt x="3992133" y="1127178"/>
                </a:cubicBezTo>
                <a:cubicBezTo>
                  <a:pt x="4014111" y="1356865"/>
                  <a:pt x="3968580" y="1535522"/>
                  <a:pt x="3992133" y="1647414"/>
                </a:cubicBezTo>
                <a:cubicBezTo>
                  <a:pt x="4015686" y="1759306"/>
                  <a:pt x="3970781" y="2030707"/>
                  <a:pt x="3992133" y="2225454"/>
                </a:cubicBezTo>
                <a:cubicBezTo>
                  <a:pt x="4013485" y="2420201"/>
                  <a:pt x="3961175" y="2633494"/>
                  <a:pt x="3992133" y="2890200"/>
                </a:cubicBezTo>
                <a:cubicBezTo>
                  <a:pt x="3819766" y="2923911"/>
                  <a:pt x="3629340" y="2826820"/>
                  <a:pt x="3461750" y="2890200"/>
                </a:cubicBezTo>
                <a:cubicBezTo>
                  <a:pt x="3294160" y="2953580"/>
                  <a:pt x="3152378" y="2864522"/>
                  <a:pt x="2971288" y="2890200"/>
                </a:cubicBezTo>
                <a:cubicBezTo>
                  <a:pt x="2790198" y="2915878"/>
                  <a:pt x="2718956" y="2869520"/>
                  <a:pt x="2480826" y="2890200"/>
                </a:cubicBezTo>
                <a:cubicBezTo>
                  <a:pt x="2242696" y="2910880"/>
                  <a:pt x="2166195" y="2848671"/>
                  <a:pt x="2030285" y="2890200"/>
                </a:cubicBezTo>
                <a:cubicBezTo>
                  <a:pt x="1894375" y="2931729"/>
                  <a:pt x="1715508" y="2857977"/>
                  <a:pt x="1459980" y="2890200"/>
                </a:cubicBezTo>
                <a:cubicBezTo>
                  <a:pt x="1204452" y="2922423"/>
                  <a:pt x="1212064" y="2888944"/>
                  <a:pt x="969518" y="2890200"/>
                </a:cubicBezTo>
                <a:cubicBezTo>
                  <a:pt x="726972" y="2891456"/>
                  <a:pt x="461716" y="2879226"/>
                  <a:pt x="0" y="2890200"/>
                </a:cubicBezTo>
                <a:cubicBezTo>
                  <a:pt x="-59751" y="2714555"/>
                  <a:pt x="22557" y="2445357"/>
                  <a:pt x="0" y="2283258"/>
                </a:cubicBezTo>
                <a:cubicBezTo>
                  <a:pt x="-22557" y="2121159"/>
                  <a:pt x="34614" y="1842142"/>
                  <a:pt x="0" y="1676316"/>
                </a:cubicBezTo>
                <a:cubicBezTo>
                  <a:pt x="-34614" y="1510490"/>
                  <a:pt x="3555" y="1389537"/>
                  <a:pt x="0" y="1184982"/>
                </a:cubicBezTo>
                <a:cubicBezTo>
                  <a:pt x="-3555" y="980427"/>
                  <a:pt x="49973" y="825355"/>
                  <a:pt x="0" y="635844"/>
                </a:cubicBezTo>
                <a:cubicBezTo>
                  <a:pt x="-49973" y="446333"/>
                  <a:pt x="23577" y="276965"/>
                  <a:pt x="0" y="0"/>
                </a:cubicBezTo>
                <a:close/>
              </a:path>
            </a:pathLst>
          </a:custGeom>
          <a:ln>
            <a:solidFill>
              <a:schemeClr val="tx1"/>
            </a:solidFill>
            <a:extLst>
              <a:ext uri="{C807C97D-BFC1-408E-A445-0C87EB9F89A2}">
                <ask:lineSketchStyleProps xmlns:ask="http://schemas.microsoft.com/office/drawing/2018/sketchyshapes" sd="2408184465">
                  <ask:type>
                    <ask:lineSketchScribble/>
                  </ask:type>
                </ask:lineSketchStyleProps>
              </a:ext>
            </a:extLst>
          </a:ln>
        </p:spPr>
        <p:txBody>
          <a:bodyPr/>
          <a:lstStyle/>
          <a:p>
            <a:pPr marL="101600" indent="0" algn="ctr">
              <a:buNone/>
            </a:pPr>
            <a:r>
              <a:rPr lang="en-US" sz="1800" b="1" u="sng" dirty="0"/>
              <a:t>New Positions</a:t>
            </a:r>
          </a:p>
          <a:p>
            <a:pPr>
              <a:buFont typeface="Wingdings" panose="05000000000000000000" pitchFamily="2" charset="2"/>
              <a:buChar char="q"/>
            </a:pPr>
            <a:r>
              <a:rPr lang="en-US" sz="1700" dirty="0"/>
              <a:t>Media Para </a:t>
            </a:r>
          </a:p>
          <a:p>
            <a:pPr>
              <a:buFont typeface="Wingdings" panose="05000000000000000000" pitchFamily="2" charset="2"/>
              <a:buChar char="q"/>
            </a:pPr>
            <a:r>
              <a:rPr kumimoji="0" lang="en-US" sz="1700" b="0" i="0" u="none" strike="noStrike" kern="0" cap="none" spc="0" normalizeH="0" baseline="0" noProof="0" dirty="0">
                <a:ln>
                  <a:noFill/>
                </a:ln>
                <a:solidFill>
                  <a:srgbClr val="272A36"/>
                </a:solidFill>
                <a:effectLst/>
                <a:uLnTx/>
                <a:uFillTx/>
                <a:latin typeface="Barlow Light"/>
                <a:sym typeface="Barlow Light"/>
              </a:rPr>
              <a:t>Instructional Technology Coach</a:t>
            </a:r>
          </a:p>
          <a:p>
            <a:pPr marL="558800" marR="0" lvl="1" indent="0" algn="l" defTabSz="914400" rtl="0" eaLnBrk="1" fontAlgn="auto" latinLnBrk="0" hangingPunct="1">
              <a:lnSpc>
                <a:spcPct val="115000"/>
              </a:lnSpc>
              <a:spcBef>
                <a:spcPts val="0"/>
              </a:spcBef>
              <a:spcAft>
                <a:spcPts val="0"/>
              </a:spcAft>
              <a:buClr>
                <a:srgbClr val="FFAD1D"/>
              </a:buClr>
              <a:buSzPts val="2000"/>
              <a:buFont typeface="Barlow Light"/>
              <a:buNone/>
              <a:tabLst/>
              <a:defRPr/>
            </a:pPr>
            <a:r>
              <a:rPr kumimoji="0" lang="en-US" sz="1700" b="1" i="1" u="none" strike="noStrike" kern="0" cap="none" spc="0" normalizeH="0" baseline="0" noProof="0" dirty="0">
                <a:ln>
                  <a:noFill/>
                </a:ln>
                <a:solidFill>
                  <a:srgbClr val="FF0000"/>
                </a:solidFill>
                <a:effectLst/>
                <a:uLnTx/>
                <a:uFillTx/>
                <a:latin typeface="Barlow Light"/>
                <a:sym typeface="Barlow Light"/>
              </a:rPr>
              <a:t>*</a:t>
            </a:r>
            <a:r>
              <a:rPr kumimoji="0" lang="en-US" sz="1700" b="0" i="0" u="none" strike="noStrike" kern="0" cap="none" spc="0" normalizeH="0" baseline="0" noProof="0" dirty="0">
                <a:ln>
                  <a:noFill/>
                </a:ln>
                <a:solidFill>
                  <a:srgbClr val="272A36"/>
                </a:solidFill>
                <a:effectLst/>
                <a:uLnTx/>
                <a:uFillTx/>
                <a:latin typeface="Barlow Light" panose="020B0604020202020204" charset="0"/>
                <a:sym typeface="Barlow Light"/>
              </a:rPr>
              <a:t>VILS – pays (0.4 FTE)</a:t>
            </a:r>
          </a:p>
          <a:p>
            <a:pPr marL="558800" marR="0" lvl="1" indent="0" algn="l" defTabSz="914400" rtl="0" eaLnBrk="1" fontAlgn="auto" latinLnBrk="0" hangingPunct="1">
              <a:lnSpc>
                <a:spcPct val="115000"/>
              </a:lnSpc>
              <a:spcBef>
                <a:spcPts val="0"/>
              </a:spcBef>
              <a:spcAft>
                <a:spcPts val="0"/>
              </a:spcAft>
              <a:buClr>
                <a:srgbClr val="FFAD1D"/>
              </a:buClr>
              <a:buSzPts val="2000"/>
              <a:buFont typeface="Barlow Light"/>
              <a:buNone/>
              <a:tabLst/>
              <a:defRPr/>
            </a:pPr>
            <a:r>
              <a:rPr kumimoji="0" lang="en-US" sz="1700" b="1" i="0" u="none" strike="noStrike" kern="0" cap="none" spc="0" normalizeH="0" baseline="0" noProof="0" dirty="0">
                <a:ln>
                  <a:noFill/>
                </a:ln>
                <a:solidFill>
                  <a:srgbClr val="FF0000"/>
                </a:solidFill>
                <a:effectLst/>
                <a:uLnTx/>
                <a:uFillTx/>
                <a:latin typeface="Barlow Light" panose="020B0604020202020204" charset="0"/>
                <a:sym typeface="Barlow Light"/>
              </a:rPr>
              <a:t>*</a:t>
            </a:r>
            <a:r>
              <a:rPr kumimoji="0" lang="en-US" sz="1700" b="0" i="0" u="none" strike="noStrike" kern="0" cap="none" spc="0" normalizeH="0" baseline="0" noProof="0" dirty="0">
                <a:ln>
                  <a:noFill/>
                </a:ln>
                <a:solidFill>
                  <a:srgbClr val="272A36"/>
                </a:solidFill>
                <a:effectLst/>
                <a:uLnTx/>
                <a:uFillTx/>
                <a:latin typeface="Barlow Light" panose="020B0604020202020204" charset="0"/>
                <a:sym typeface="Barlow Light"/>
              </a:rPr>
              <a:t>APS – pays (0.6 FTE)</a:t>
            </a:r>
            <a:endParaRPr lang="en-US" sz="1700" b="1" dirty="0">
              <a:solidFill>
                <a:srgbClr val="FF0000"/>
              </a:solidFill>
            </a:endParaRPr>
          </a:p>
          <a:p>
            <a:pPr>
              <a:buFont typeface="Wingdings" panose="05000000000000000000" pitchFamily="2" charset="2"/>
              <a:buChar char="q"/>
            </a:pPr>
            <a:r>
              <a:rPr lang="en-US" sz="1800" b="1" dirty="0">
                <a:solidFill>
                  <a:srgbClr val="FF0000"/>
                </a:solidFill>
              </a:rPr>
              <a:t>*</a:t>
            </a:r>
            <a:r>
              <a:rPr lang="en-US" sz="1700" dirty="0"/>
              <a:t>School Business Manager</a:t>
            </a:r>
          </a:p>
        </p:txBody>
      </p:sp>
      <p:sp>
        <p:nvSpPr>
          <p:cNvPr id="3" name="Slide Number Placeholder 2"/>
          <p:cNvSpPr>
            <a:spLocks noGrp="1"/>
          </p:cNvSpPr>
          <p:nvPr>
            <p:ph type="sldNum" idx="12"/>
          </p:nvPr>
        </p:nvSpPr>
        <p:spPr>
          <a:xfrm>
            <a:off x="8504254" y="4489800"/>
            <a:ext cx="653700" cy="653700"/>
          </a:xfrm>
        </p:spPr>
        <p:txBody>
          <a:bodyPr spcFirstLastPara="1" wrap="square" lIns="0" tIns="0" rIns="0" bIns="0" anchor="ctr" anchorCtr="0">
            <a:normAutofit/>
          </a:bodyPr>
          <a:lstStyle/>
          <a:p>
            <a:pPr>
              <a:spcAft>
                <a:spcPts val="600"/>
              </a:spcAft>
            </a:pPr>
            <a:fld id="{3D6C3DC6-EF6E-8948-BFE6-808D46D584D8}" type="slidenum">
              <a:rPr lang="en-US"/>
              <a:pPr>
                <a:spcAft>
                  <a:spcPts val="600"/>
                </a:spcAft>
              </a:pPr>
              <a:t>14</a:t>
            </a:fld>
            <a:endParaRPr lang="en-US"/>
          </a:p>
        </p:txBody>
      </p:sp>
      <p:pic>
        <p:nvPicPr>
          <p:cNvPr id="26" name="Picture 25">
            <a:extLst>
              <a:ext uri="{FF2B5EF4-FFF2-40B4-BE49-F238E27FC236}">
                <a16:creationId xmlns:a16="http://schemas.microsoft.com/office/drawing/2014/main" id="{7A6CB0BD-ABFD-4C2A-89E6-1DD3025AC546}"/>
              </a:ext>
            </a:extLst>
          </p:cNvPr>
          <p:cNvPicPr>
            <a:picLocks noChangeAspect="1"/>
          </p:cNvPicPr>
          <p:nvPr/>
        </p:nvPicPr>
        <p:blipFill>
          <a:blip r:embed="rId3"/>
          <a:stretch>
            <a:fillRect/>
          </a:stretch>
        </p:blipFill>
        <p:spPr>
          <a:xfrm>
            <a:off x="1331139" y="2571750"/>
            <a:ext cx="2838450" cy="1609725"/>
          </a:xfrm>
          <a:prstGeom prst="rect">
            <a:avLst/>
          </a:prstGeom>
        </p:spPr>
      </p:pic>
    </p:spTree>
    <p:extLst>
      <p:ext uri="{BB962C8B-B14F-4D97-AF65-F5344CB8AC3E}">
        <p14:creationId xmlns:p14="http://schemas.microsoft.com/office/powerpoint/2010/main" val="2258268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7"/>
          <p:cNvSpPr txBox="1">
            <a:spLocks noGrp="1"/>
          </p:cNvSpPr>
          <p:nvPr>
            <p:ph type="title"/>
          </p:nvPr>
        </p:nvSpPr>
        <p:spPr>
          <a:xfrm>
            <a:off x="232117" y="158262"/>
            <a:ext cx="4015419" cy="2236763"/>
          </a:xfrm>
          <a:prstGeom prst="rect">
            <a:avLst/>
          </a:prstGeom>
        </p:spPr>
        <p:txBody>
          <a:bodyPr spcFirstLastPara="1" wrap="square" lIns="91425" tIns="91425" rIns="91425" bIns="91425" anchor="ctr" anchorCtr="0">
            <a:noAutofit/>
          </a:bodyPr>
          <a:lstStyle/>
          <a:p>
            <a:r>
              <a:rPr lang="en" sz="4950" dirty="0"/>
              <a:t>CARES II </a:t>
            </a:r>
            <a:br>
              <a:rPr lang="en" sz="4950" dirty="0"/>
            </a:br>
            <a:r>
              <a:rPr lang="en" sz="4950" dirty="0"/>
              <a:t>Federal Funding</a:t>
            </a:r>
            <a:endParaRPr sz="4950" dirty="0"/>
          </a:p>
        </p:txBody>
      </p:sp>
      <p:sp>
        <p:nvSpPr>
          <p:cNvPr id="293" name="Google Shape;293;p17"/>
          <p:cNvSpPr txBox="1">
            <a:spLocks noGrp="1"/>
          </p:cNvSpPr>
          <p:nvPr>
            <p:ph type="sldNum" idx="12"/>
          </p:nvPr>
        </p:nvSpPr>
        <p:spPr>
          <a:xfrm>
            <a:off x="8529608" y="4663217"/>
            <a:ext cx="548775" cy="393525"/>
          </a:xfrm>
          <a:prstGeom prst="rect">
            <a:avLst/>
          </a:prstGeom>
        </p:spPr>
        <p:txBody>
          <a:bodyPr spcFirstLastPara="1" wrap="square" lIns="91425" tIns="91425" rIns="91425" bIns="91425" anchor="ctr" anchorCtr="0">
            <a:noAutofit/>
          </a:bodyPr>
          <a:lstStyle/>
          <a:p>
            <a:pPr defTabSz="685800"/>
            <a:fld id="{00000000-1234-1234-1234-123412341234}" type="slidenum">
              <a:rPr lang="en">
                <a:solidFill>
                  <a:srgbClr val="171717"/>
                </a:solidFill>
              </a:rPr>
              <a:pPr defTabSz="685800"/>
              <a:t>15</a:t>
            </a:fld>
            <a:endParaRPr>
              <a:solidFill>
                <a:srgbClr val="171717"/>
              </a:solidFill>
            </a:endParaRPr>
          </a:p>
        </p:txBody>
      </p:sp>
      <p:pic>
        <p:nvPicPr>
          <p:cNvPr id="3" name="Picture 2" descr="A picture containing text, newspaper&#10;&#10;Description automatically generated">
            <a:extLst>
              <a:ext uri="{FF2B5EF4-FFF2-40B4-BE49-F238E27FC236}">
                <a16:creationId xmlns:a16="http://schemas.microsoft.com/office/drawing/2014/main" id="{EE71D22F-D668-4595-85E0-33E0CB335823}"/>
              </a:ext>
            </a:extLst>
          </p:cNvPr>
          <p:cNvPicPr>
            <a:picLocks noChangeAspect="1"/>
          </p:cNvPicPr>
          <p:nvPr/>
        </p:nvPicPr>
        <p:blipFill>
          <a:blip r:embed="rId3"/>
          <a:stretch>
            <a:fillRect/>
          </a:stretch>
        </p:blipFill>
        <p:spPr>
          <a:xfrm>
            <a:off x="4243215" y="1194342"/>
            <a:ext cx="4286393" cy="214995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5"/>
          <p:cNvSpPr txBox="1">
            <a:spLocks noGrp="1"/>
          </p:cNvSpPr>
          <p:nvPr>
            <p:ph type="subTitle" idx="1"/>
          </p:nvPr>
        </p:nvSpPr>
        <p:spPr>
          <a:xfrm>
            <a:off x="863833" y="839190"/>
            <a:ext cx="7353914" cy="1422361"/>
          </a:xfrm>
          <a:prstGeom prst="rect">
            <a:avLst/>
          </a:prstGeom>
        </p:spPr>
        <p:txBody>
          <a:bodyPr spcFirstLastPara="1" wrap="square" lIns="91425" tIns="91425" rIns="91425" bIns="91425" anchor="t" anchorCtr="0">
            <a:noAutofit/>
          </a:bodyPr>
          <a:lstStyle/>
          <a:p>
            <a:pPr marL="0" indent="0" defTabSz="685800">
              <a:lnSpc>
                <a:spcPct val="120000"/>
              </a:lnSpc>
              <a:spcBef>
                <a:spcPts val="1350"/>
              </a:spcBef>
              <a:buClr>
                <a:srgbClr val="9B57D3"/>
              </a:buClr>
              <a:buSzTx/>
              <a:defRPr/>
            </a:pPr>
            <a:r>
              <a:rPr lang="en-US" sz="1800" b="0" i="0" kern="1200" dirty="0">
                <a:solidFill>
                  <a:srgbClr val="000000"/>
                </a:solidFill>
                <a:latin typeface="Century Gothic" panose="020B0502020202020204" pitchFamily="34" charset="0"/>
                <a:ea typeface="Calibri" panose="020F0502020204030204" pitchFamily="34" charset="0"/>
                <a:cs typeface="+mn-cs"/>
              </a:rPr>
              <a:t>To support the effective implementation and other identified school-based needs as a result of the COVID-19 Pandemic, each school has been allocated Cares II Funding. We have outlined below the requirements and specific parameters to ensure the appropriate use of these funds.</a:t>
            </a:r>
          </a:p>
          <a:p>
            <a:pPr marL="0" indent="0" defTabSz="685800">
              <a:lnSpc>
                <a:spcPct val="120000"/>
              </a:lnSpc>
              <a:buClr>
                <a:srgbClr val="9B57D3"/>
              </a:buClr>
              <a:buSzTx/>
              <a:tabLst>
                <a:tab pos="342900" algn="l"/>
              </a:tabLst>
              <a:defRPr/>
            </a:pPr>
            <a:endParaRPr lang="en-US" sz="1050" i="0" kern="1200" dirty="0">
              <a:solidFill>
                <a:srgbClr val="000000"/>
              </a:solidFill>
              <a:latin typeface="Century Gothic" panose="020B0502020202020204" pitchFamily="34" charset="0"/>
              <a:ea typeface="Times New Roman" panose="02020603050405020304" pitchFamily="18" charset="0"/>
              <a:cs typeface="+mn-cs"/>
            </a:endParaRPr>
          </a:p>
          <a:p>
            <a:pPr marL="0" indent="0"/>
            <a:endParaRPr lang="en-US" dirty="0"/>
          </a:p>
        </p:txBody>
      </p:sp>
      <p:sp>
        <p:nvSpPr>
          <p:cNvPr id="277" name="Google Shape;277;p15"/>
          <p:cNvSpPr txBox="1">
            <a:spLocks noGrp="1"/>
          </p:cNvSpPr>
          <p:nvPr>
            <p:ph type="title"/>
          </p:nvPr>
        </p:nvSpPr>
        <p:spPr>
          <a:xfrm>
            <a:off x="863833" y="370514"/>
            <a:ext cx="3503041" cy="468675"/>
          </a:xfrm>
          <a:prstGeom prst="rect">
            <a:avLst/>
          </a:prstGeom>
        </p:spPr>
        <p:txBody>
          <a:bodyPr spcFirstLastPara="1" wrap="square" lIns="91425" tIns="91425" rIns="91425" bIns="91425" anchor="t" anchorCtr="0">
            <a:noAutofit/>
          </a:bodyPr>
          <a:lstStyle/>
          <a:p>
            <a:r>
              <a:rPr lang="en" sz="3600" b="1" dirty="0">
                <a:latin typeface="Berlin Sans FB" panose="020E0602020502020306" pitchFamily="34" charset="0"/>
              </a:rPr>
              <a:t>PURPOSE</a:t>
            </a:r>
            <a:endParaRPr sz="3600" b="1" dirty="0">
              <a:latin typeface="Berlin Sans FB" panose="020E0602020502020306" pitchFamily="34" charset="0"/>
            </a:endParaRPr>
          </a:p>
        </p:txBody>
      </p:sp>
      <p:sp>
        <p:nvSpPr>
          <p:cNvPr id="279" name="Google Shape;279;p15"/>
          <p:cNvSpPr txBox="1">
            <a:spLocks noGrp="1"/>
          </p:cNvSpPr>
          <p:nvPr>
            <p:ph type="sldNum" idx="12"/>
          </p:nvPr>
        </p:nvSpPr>
        <p:spPr>
          <a:xfrm>
            <a:off x="8529608" y="4663217"/>
            <a:ext cx="548775" cy="393525"/>
          </a:xfrm>
          <a:prstGeom prst="rect">
            <a:avLst/>
          </a:prstGeom>
        </p:spPr>
        <p:txBody>
          <a:bodyPr spcFirstLastPara="1" wrap="square" lIns="91425" tIns="91425" rIns="91425" bIns="91425" anchor="ctr" anchorCtr="0">
            <a:noAutofit/>
          </a:bodyPr>
          <a:lstStyle/>
          <a:p>
            <a:pPr defTabSz="685800"/>
            <a:fld id="{00000000-1234-1234-1234-123412341234}" type="slidenum">
              <a:rPr lang="en">
                <a:solidFill>
                  <a:srgbClr val="171717"/>
                </a:solidFill>
              </a:rPr>
              <a:pPr defTabSz="685800"/>
              <a:t>16</a:t>
            </a:fld>
            <a:endParaRPr>
              <a:solidFill>
                <a:srgbClr val="171717"/>
              </a:solidFill>
            </a:endParaRPr>
          </a:p>
        </p:txBody>
      </p:sp>
      <p:sp>
        <p:nvSpPr>
          <p:cNvPr id="8" name="TextBox 7">
            <a:extLst>
              <a:ext uri="{FF2B5EF4-FFF2-40B4-BE49-F238E27FC236}">
                <a16:creationId xmlns:a16="http://schemas.microsoft.com/office/drawing/2014/main" id="{A45FFFA9-E406-48EF-B71B-49B32E2C4911}"/>
              </a:ext>
            </a:extLst>
          </p:cNvPr>
          <p:cNvSpPr txBox="1"/>
          <p:nvPr/>
        </p:nvSpPr>
        <p:spPr>
          <a:xfrm>
            <a:off x="863833" y="3041854"/>
            <a:ext cx="7940162" cy="1445460"/>
          </a:xfrm>
          <a:prstGeom prst="rect">
            <a:avLst/>
          </a:prstGeom>
          <a:noFill/>
        </p:spPr>
        <p:txBody>
          <a:bodyPr wrap="square">
            <a:spAutoFit/>
          </a:bodyPr>
          <a:lstStyle/>
          <a:p>
            <a:pPr defTabSz="685800">
              <a:lnSpc>
                <a:spcPct val="120000"/>
              </a:lnSpc>
              <a:buClr>
                <a:srgbClr val="9B57D3"/>
              </a:buClr>
              <a:tabLst>
                <a:tab pos="342900" algn="l"/>
              </a:tabLst>
              <a:defRPr/>
            </a:pPr>
            <a:r>
              <a:rPr lang="en-US" sz="2100" b="1" kern="1200" dirty="0">
                <a:latin typeface="Berlin Sans FB" panose="020E0602020502020306" pitchFamily="34" charset="0"/>
                <a:ea typeface="Times New Roman" panose="02020603050405020304" pitchFamily="18" charset="0"/>
              </a:rPr>
              <a:t>Requirement</a:t>
            </a:r>
            <a:endParaRPr lang="en-US" sz="2100" kern="1200" dirty="0">
              <a:latin typeface="Berlin Sans FB" panose="020E0602020502020306" pitchFamily="34" charset="0"/>
              <a:ea typeface="Calibri" panose="020F0502020204030204" pitchFamily="34" charset="0"/>
            </a:endParaRPr>
          </a:p>
          <a:p>
            <a:pPr defTabSz="685800">
              <a:lnSpc>
                <a:spcPct val="120000"/>
              </a:lnSpc>
              <a:buClr>
                <a:srgbClr val="9B57D3"/>
              </a:buClr>
              <a:buSzPts val="1000"/>
              <a:tabLst>
                <a:tab pos="342900" algn="l"/>
              </a:tabLst>
              <a:defRPr/>
            </a:pPr>
            <a:r>
              <a:rPr lang="en-US" sz="1800" kern="1200" dirty="0">
                <a:latin typeface="Century Gothic" panose="020B0502020202020204" pitchFamily="34" charset="0"/>
                <a:ea typeface="Times New Roman" panose="02020603050405020304" pitchFamily="18" charset="0"/>
              </a:rPr>
              <a:t>Funds must be used to support the implementation of the school-based intervention block/course (i.e. staffing). This requirement is non-negotiable and will be held tight.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6"/>
          <p:cNvSpPr txBox="1">
            <a:spLocks noGrp="1"/>
          </p:cNvSpPr>
          <p:nvPr>
            <p:ph type="title"/>
          </p:nvPr>
        </p:nvSpPr>
        <p:spPr>
          <a:xfrm>
            <a:off x="758689" y="352688"/>
            <a:ext cx="7277175" cy="572625"/>
          </a:xfrm>
          <a:prstGeom prst="rect">
            <a:avLst/>
          </a:prstGeom>
        </p:spPr>
        <p:txBody>
          <a:bodyPr spcFirstLastPara="1" wrap="square" lIns="91425" tIns="91425" rIns="91425" bIns="91425" anchor="t" anchorCtr="0">
            <a:noAutofit/>
          </a:bodyPr>
          <a:lstStyle/>
          <a:p>
            <a:r>
              <a:rPr lang="en" sz="3200" b="1" dirty="0">
                <a:latin typeface="Berlin Sans FB Demi" panose="020E0802020502020306" pitchFamily="34" charset="0"/>
              </a:rPr>
              <a:t>Other Allowable Expenditures</a:t>
            </a:r>
            <a:endParaRPr sz="3600" b="1" dirty="0">
              <a:latin typeface="Berlin Sans FB Demi" panose="020E0802020502020306" pitchFamily="34" charset="0"/>
            </a:endParaRPr>
          </a:p>
        </p:txBody>
      </p:sp>
      <p:sp>
        <p:nvSpPr>
          <p:cNvPr id="287" name="Google Shape;287;p16"/>
          <p:cNvSpPr txBox="1">
            <a:spLocks noGrp="1"/>
          </p:cNvSpPr>
          <p:nvPr>
            <p:ph type="sldNum" idx="12"/>
          </p:nvPr>
        </p:nvSpPr>
        <p:spPr>
          <a:xfrm>
            <a:off x="8529608" y="4663217"/>
            <a:ext cx="548775" cy="393525"/>
          </a:xfrm>
          <a:prstGeom prst="rect">
            <a:avLst/>
          </a:prstGeom>
        </p:spPr>
        <p:txBody>
          <a:bodyPr spcFirstLastPara="1" wrap="square" lIns="91425" tIns="91425" rIns="91425" bIns="91425" anchor="ctr" anchorCtr="0">
            <a:noAutofit/>
          </a:bodyPr>
          <a:lstStyle/>
          <a:p>
            <a:pPr defTabSz="685800"/>
            <a:fld id="{00000000-1234-1234-1234-123412341234}" type="slidenum">
              <a:rPr lang="en">
                <a:solidFill>
                  <a:srgbClr val="171717"/>
                </a:solidFill>
              </a:rPr>
              <a:pPr defTabSz="685800"/>
              <a:t>17</a:t>
            </a:fld>
            <a:endParaRPr>
              <a:solidFill>
                <a:srgbClr val="171717"/>
              </a:solidFill>
            </a:endParaRPr>
          </a:p>
        </p:txBody>
      </p:sp>
      <p:pic>
        <p:nvPicPr>
          <p:cNvPr id="4" name="Picture 3">
            <a:extLst>
              <a:ext uri="{FF2B5EF4-FFF2-40B4-BE49-F238E27FC236}">
                <a16:creationId xmlns:a16="http://schemas.microsoft.com/office/drawing/2014/main" id="{FACA7EB2-BFAB-473C-8F93-5BC4F4146D98}"/>
              </a:ext>
            </a:extLst>
          </p:cNvPr>
          <p:cNvPicPr>
            <a:picLocks noChangeAspect="1"/>
          </p:cNvPicPr>
          <p:nvPr/>
        </p:nvPicPr>
        <p:blipFill>
          <a:blip r:embed="rId3"/>
          <a:stretch>
            <a:fillRect/>
          </a:stretch>
        </p:blipFill>
        <p:spPr>
          <a:xfrm>
            <a:off x="619067" y="559642"/>
            <a:ext cx="8184928" cy="402421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300" name="Google Shape;300;p18"/>
          <p:cNvSpPr txBox="1">
            <a:spLocks noGrp="1"/>
          </p:cNvSpPr>
          <p:nvPr>
            <p:ph type="sldNum" idx="12"/>
          </p:nvPr>
        </p:nvSpPr>
        <p:spPr>
          <a:xfrm>
            <a:off x="8529608" y="4663217"/>
            <a:ext cx="548775" cy="393525"/>
          </a:xfrm>
          <a:prstGeom prst="rect">
            <a:avLst/>
          </a:prstGeom>
        </p:spPr>
        <p:txBody>
          <a:bodyPr spcFirstLastPara="1" wrap="square" lIns="91425" tIns="91425" rIns="91425" bIns="91425" anchor="ctr" anchorCtr="0">
            <a:noAutofit/>
          </a:bodyPr>
          <a:lstStyle/>
          <a:p>
            <a:pPr defTabSz="685800"/>
            <a:fld id="{00000000-1234-1234-1234-123412341234}" type="slidenum">
              <a:rPr lang="en">
                <a:solidFill>
                  <a:srgbClr val="171717"/>
                </a:solidFill>
              </a:rPr>
              <a:pPr defTabSz="685800"/>
              <a:t>18</a:t>
            </a:fld>
            <a:endParaRPr>
              <a:solidFill>
                <a:srgbClr val="171717"/>
              </a:solidFill>
            </a:endParaRPr>
          </a:p>
        </p:txBody>
      </p:sp>
      <p:sp>
        <p:nvSpPr>
          <p:cNvPr id="7" name="Title 6">
            <a:extLst>
              <a:ext uri="{FF2B5EF4-FFF2-40B4-BE49-F238E27FC236}">
                <a16:creationId xmlns:a16="http://schemas.microsoft.com/office/drawing/2014/main" id="{0A886D11-AA59-44C6-96CD-D22C667E8D3B}"/>
              </a:ext>
            </a:extLst>
          </p:cNvPr>
          <p:cNvSpPr>
            <a:spLocks noGrp="1"/>
          </p:cNvSpPr>
          <p:nvPr>
            <p:ph type="title"/>
          </p:nvPr>
        </p:nvSpPr>
        <p:spPr>
          <a:xfrm>
            <a:off x="626489" y="335824"/>
            <a:ext cx="3945511" cy="1423448"/>
          </a:xfrm>
          <a:prstGeom prst="rect">
            <a:avLst/>
          </a:prstGeom>
          <a:noFill/>
        </p:spPr>
        <p:txBody>
          <a:bodyPr spcFirstLastPara="1" wrap="square" lIns="68562" tIns="34281" rIns="68562" bIns="34281" anchor="t" anchorCtr="0">
            <a:spAutoFit/>
          </a:bodyPr>
          <a:lstStyle/>
          <a:p>
            <a:pPr algn="ctr"/>
            <a:r>
              <a:rPr lang="en-US" sz="4400" b="1" dirty="0">
                <a:ln w="0"/>
                <a:solidFill>
                  <a:schemeClr val="accent1"/>
                </a:solidFill>
                <a:effectLst>
                  <a:outerShdw blurRad="38100" dist="25400" dir="5400000" algn="ctr" rotWithShape="0">
                    <a:srgbClr val="6E747A">
                      <a:alpha val="43000"/>
                    </a:srgbClr>
                  </a:outerShdw>
                </a:effectLst>
                <a:latin typeface="Berlin Sans FB Demi" panose="020E0802020502020306" pitchFamily="34" charset="0"/>
              </a:rPr>
              <a:t>CARES II ACT FUNDS</a:t>
            </a:r>
          </a:p>
        </p:txBody>
      </p:sp>
      <p:pic>
        <p:nvPicPr>
          <p:cNvPr id="8" name="Content Placeholder 5" descr="A close-up of a logo&#10;&#10;Description automatically generated with low confidence">
            <a:extLst>
              <a:ext uri="{FF2B5EF4-FFF2-40B4-BE49-F238E27FC236}">
                <a16:creationId xmlns:a16="http://schemas.microsoft.com/office/drawing/2014/main" id="{812B81FC-441F-4AFA-A08B-52B303E5AD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768" y="1759272"/>
            <a:ext cx="2564449" cy="2564449"/>
          </a:xfrm>
          <a:prstGeom prst="rect">
            <a:avLst/>
          </a:prstGeom>
          <a:noFill/>
          <a:ln>
            <a:noFill/>
          </a:ln>
        </p:spPr>
      </p:pic>
      <p:graphicFrame>
        <p:nvGraphicFramePr>
          <p:cNvPr id="10" name="Table 9">
            <a:extLst>
              <a:ext uri="{FF2B5EF4-FFF2-40B4-BE49-F238E27FC236}">
                <a16:creationId xmlns:a16="http://schemas.microsoft.com/office/drawing/2014/main" id="{289F543D-2530-4E4A-BBA9-5F565E135A50}"/>
              </a:ext>
            </a:extLst>
          </p:cNvPr>
          <p:cNvGraphicFramePr>
            <a:graphicFrameLocks noGrp="1"/>
          </p:cNvGraphicFramePr>
          <p:nvPr>
            <p:extLst>
              <p:ext uri="{D42A27DB-BD31-4B8C-83A1-F6EECF244321}">
                <p14:modId xmlns:p14="http://schemas.microsoft.com/office/powerpoint/2010/main" val="882726480"/>
              </p:ext>
            </p:extLst>
          </p:nvPr>
        </p:nvGraphicFramePr>
        <p:xfrm>
          <a:off x="4178106" y="775004"/>
          <a:ext cx="4656405" cy="3318693"/>
        </p:xfrm>
        <a:graphic>
          <a:graphicData uri="http://schemas.openxmlformats.org/drawingml/2006/table">
            <a:tbl>
              <a:tblPr/>
              <a:tblGrid>
                <a:gridCol w="2919025">
                  <a:extLst>
                    <a:ext uri="{9D8B030D-6E8A-4147-A177-3AD203B41FA5}">
                      <a16:colId xmlns:a16="http://schemas.microsoft.com/office/drawing/2014/main" val="3662267109"/>
                    </a:ext>
                  </a:extLst>
                </a:gridCol>
                <a:gridCol w="1737380">
                  <a:extLst>
                    <a:ext uri="{9D8B030D-6E8A-4147-A177-3AD203B41FA5}">
                      <a16:colId xmlns:a16="http://schemas.microsoft.com/office/drawing/2014/main" val="2922897837"/>
                    </a:ext>
                  </a:extLst>
                </a:gridCol>
              </a:tblGrid>
              <a:tr h="509248">
                <a:tc>
                  <a:txBody>
                    <a:bodyPr/>
                    <a:lstStyle/>
                    <a:p>
                      <a:pPr marL="0" marR="0" algn="ctr">
                        <a:spcBef>
                          <a:spcPts val="0"/>
                        </a:spcBef>
                        <a:spcAft>
                          <a:spcPts val="0"/>
                        </a:spcAft>
                      </a:pPr>
                      <a:r>
                        <a:rPr lang="en-US" sz="2400" b="1" dirty="0">
                          <a:effectLst/>
                          <a:latin typeface="Calibri" panose="020F0502020204030204" pitchFamily="34" charset="0"/>
                        </a:rPr>
                        <a:t>Description</a:t>
                      </a:r>
                    </a:p>
                  </a:txBody>
                  <a:tcPr marL="38576" marR="38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2400" b="1" dirty="0">
                          <a:effectLst/>
                          <a:latin typeface="Calibri" panose="020F0502020204030204" pitchFamily="34" charset="0"/>
                        </a:rPr>
                        <a:t>Budget</a:t>
                      </a:r>
                    </a:p>
                  </a:txBody>
                  <a:tcPr marL="38576" marR="38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93110707"/>
                  </a:ext>
                </a:extLst>
              </a:tr>
              <a:tr h="1040141">
                <a:tc>
                  <a:txBody>
                    <a:bodyPr/>
                    <a:lstStyle/>
                    <a:p>
                      <a:pPr marL="0" marR="0" algn="ctr">
                        <a:spcBef>
                          <a:spcPts val="0"/>
                        </a:spcBef>
                        <a:spcAft>
                          <a:spcPts val="0"/>
                        </a:spcAft>
                      </a:pPr>
                      <a:r>
                        <a:rPr lang="en-US" sz="2000" b="1" dirty="0">
                          <a:effectLst/>
                          <a:latin typeface="Calibri" panose="020F0502020204030204" pitchFamily="34" charset="0"/>
                        </a:rPr>
                        <a:t>Instruction</a:t>
                      </a:r>
                    </a:p>
                    <a:p>
                      <a:pPr marL="0" marR="0" algn="ctr">
                        <a:spcBef>
                          <a:spcPts val="0"/>
                        </a:spcBef>
                        <a:spcAft>
                          <a:spcPts val="0"/>
                        </a:spcAft>
                      </a:pPr>
                      <a:r>
                        <a:rPr lang="en-US" sz="1600" b="1" i="1" dirty="0">
                          <a:effectLst/>
                          <a:latin typeface="Calibri" panose="020F0502020204030204" pitchFamily="34" charset="0"/>
                        </a:rPr>
                        <a:t>(Tutorials, Professional Learning, Supplemental Learning, Materials and Supplies)</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Calibri" panose="020F0502020204030204" pitchFamily="34" charset="0"/>
                        </a:rPr>
                        <a:t>$111,744</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9914480"/>
                  </a:ext>
                </a:extLst>
              </a:tr>
              <a:tr h="581060">
                <a:tc>
                  <a:txBody>
                    <a:bodyPr/>
                    <a:lstStyle/>
                    <a:p>
                      <a:pPr marL="0" marR="0" algn="ctr">
                        <a:spcBef>
                          <a:spcPts val="0"/>
                        </a:spcBef>
                        <a:spcAft>
                          <a:spcPts val="0"/>
                        </a:spcAft>
                      </a:pPr>
                      <a:r>
                        <a:rPr lang="en-US" sz="2000" b="1" dirty="0">
                          <a:effectLst/>
                          <a:latin typeface="Calibri" panose="020F0502020204030204" pitchFamily="34" charset="0"/>
                        </a:rPr>
                        <a:t>Salary Budget</a:t>
                      </a:r>
                    </a:p>
                    <a:p>
                      <a:pPr marL="0" marR="0" algn="ctr">
                        <a:spcBef>
                          <a:spcPts val="0"/>
                        </a:spcBef>
                        <a:spcAft>
                          <a:spcPts val="0"/>
                        </a:spcAft>
                      </a:pPr>
                      <a:r>
                        <a:rPr lang="en-US" sz="1400" b="1" i="1" dirty="0">
                          <a:effectLst/>
                          <a:latin typeface="Calibri" panose="020F0502020204030204" pitchFamily="34" charset="0"/>
                        </a:rPr>
                        <a:t>(Math Interventionist)</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Calibri" panose="020F0502020204030204" pitchFamily="34" charset="0"/>
                        </a:rPr>
                        <a:t>$99,517</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3321923"/>
                  </a:ext>
                </a:extLst>
              </a:tr>
              <a:tr h="1188244">
                <a:tc>
                  <a:txBody>
                    <a:bodyPr/>
                    <a:lstStyle/>
                    <a:p>
                      <a:pPr marL="0" marR="0" algn="ctr">
                        <a:spcBef>
                          <a:spcPts val="0"/>
                        </a:spcBef>
                        <a:spcAft>
                          <a:spcPts val="0"/>
                        </a:spcAft>
                      </a:pPr>
                      <a:r>
                        <a:rPr lang="en-US" sz="2100" b="1" dirty="0">
                          <a:solidFill>
                            <a:srgbClr val="00B050"/>
                          </a:solidFill>
                          <a:effectLst/>
                          <a:latin typeface="Calibri" panose="020F0502020204030204" pitchFamily="34" charset="0"/>
                        </a:rPr>
                        <a:t>Total Budget</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B050"/>
                          </a:solidFill>
                          <a:effectLst/>
                          <a:latin typeface="Calibri" panose="020F0502020204030204" pitchFamily="34" charset="0"/>
                        </a:rPr>
                        <a:t>$211,261</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9868779"/>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1">
            <a:extLst>
              <a:ext uri="{FF2B5EF4-FFF2-40B4-BE49-F238E27FC236}">
                <a16:creationId xmlns:a16="http://schemas.microsoft.com/office/drawing/2014/main" id="{95D39B6E-582F-46E8-91FC-A16D82C4E50A}"/>
              </a:ext>
            </a:extLst>
          </p:cNvPr>
          <p:cNvSpPr>
            <a:spLocks noGrp="1"/>
          </p:cNvSpPr>
          <p:nvPr>
            <p:ph type="subTitle" idx="1"/>
          </p:nvPr>
        </p:nvSpPr>
        <p:spPr>
          <a:xfrm>
            <a:off x="537504" y="467421"/>
            <a:ext cx="8211142" cy="953415"/>
          </a:xfrm>
          <a:solidFill>
            <a:schemeClr val="tx1"/>
          </a:solidFill>
        </p:spPr>
        <p:txBody>
          <a:bodyPr/>
          <a:lstStyle/>
          <a:p>
            <a:r>
              <a:rPr lang="en-US" sz="2400" dirty="0"/>
              <a:t>RESOURCE ALIGNMENT:</a:t>
            </a:r>
          </a:p>
          <a:p>
            <a:r>
              <a:rPr lang="en-US" sz="1800" dirty="0"/>
              <a:t>Professional Learning, Supplemental Learning &amp; Material and Supplies</a:t>
            </a:r>
            <a:endParaRPr lang="en-US" sz="2800" dirty="0"/>
          </a:p>
        </p:txBody>
      </p:sp>
      <p:sp>
        <p:nvSpPr>
          <p:cNvPr id="3" name="Content Placeholder 2">
            <a:extLst>
              <a:ext uri="{FF2B5EF4-FFF2-40B4-BE49-F238E27FC236}">
                <a16:creationId xmlns:a16="http://schemas.microsoft.com/office/drawing/2014/main" id="{92B3B2BD-41AE-4508-8B03-149AFFDD6D95}"/>
              </a:ext>
            </a:extLst>
          </p:cNvPr>
          <p:cNvSpPr>
            <a:spLocks noGrp="1"/>
          </p:cNvSpPr>
          <p:nvPr>
            <p:ph type="body" idx="2"/>
          </p:nvPr>
        </p:nvSpPr>
        <p:spPr>
          <a:xfrm>
            <a:off x="537504" y="1657669"/>
            <a:ext cx="5880375" cy="3229425"/>
          </a:xfrm>
        </p:spPr>
        <p:txBody>
          <a:bodyPr wrap="square" anchor="t">
            <a:normAutofit fontScale="85000" lnSpcReduction="10000"/>
          </a:bodyPr>
          <a:lstStyle/>
          <a:p>
            <a:pPr>
              <a:spcAft>
                <a:spcPts val="600"/>
              </a:spcAft>
              <a:buFont typeface="Wingdings" panose="05000000000000000000" pitchFamily="2" charset="2"/>
              <a:buChar char="q"/>
            </a:pPr>
            <a:r>
              <a:rPr lang="en-US" sz="1800" dirty="0"/>
              <a:t>Continue instructional intervention and tutorial programs</a:t>
            </a:r>
          </a:p>
          <a:p>
            <a:pPr>
              <a:spcAft>
                <a:spcPts val="600"/>
              </a:spcAft>
              <a:buFont typeface="Wingdings" panose="05000000000000000000" pitchFamily="2" charset="2"/>
              <a:buChar char="q"/>
            </a:pPr>
            <a:r>
              <a:rPr lang="en-US" sz="1800" dirty="0"/>
              <a:t>Provide opportunities  ongoing teacher development through professional learning and conferences</a:t>
            </a:r>
          </a:p>
          <a:p>
            <a:pPr>
              <a:spcAft>
                <a:spcPts val="600"/>
              </a:spcAft>
              <a:buFont typeface="Wingdings" panose="05000000000000000000" pitchFamily="2" charset="2"/>
              <a:buChar char="q"/>
            </a:pPr>
            <a:r>
              <a:rPr lang="en-US" sz="1800" dirty="0"/>
              <a:t>Cover costs for resources, activities, and supplemental supports for our at-risk populations</a:t>
            </a:r>
          </a:p>
          <a:p>
            <a:pPr>
              <a:spcAft>
                <a:spcPts val="600"/>
              </a:spcAft>
              <a:buFont typeface="Wingdings" panose="05000000000000000000" pitchFamily="2" charset="2"/>
              <a:buChar char="q"/>
            </a:pPr>
            <a:r>
              <a:rPr lang="en-US" sz="1800" dirty="0">
                <a:solidFill>
                  <a:srgbClr val="000000"/>
                </a:solidFill>
                <a:effectLst/>
                <a:latin typeface="Merriweather" panose="020B0604020202020204" charset="0"/>
                <a:ea typeface="Times New Roman" panose="02020603050405020304" pitchFamily="18" charset="0"/>
                <a:cs typeface="Merriweather" panose="020B0604020202020204" charset="0"/>
              </a:rPr>
              <a:t>Technology Support: Software, assistive technology, online learning platforms, subscriptions</a:t>
            </a:r>
          </a:p>
          <a:p>
            <a:pPr>
              <a:spcAft>
                <a:spcPts val="600"/>
              </a:spcAft>
              <a:buFont typeface="Wingdings" panose="05000000000000000000" pitchFamily="2" charset="2"/>
              <a:buChar char="q"/>
            </a:pPr>
            <a:r>
              <a:rPr lang="en-US" sz="1800" b="1" dirty="0">
                <a:solidFill>
                  <a:srgbClr val="000000"/>
                </a:solidFill>
                <a:effectLst/>
                <a:latin typeface="Calibri" panose="020F0502020204030204" pitchFamily="34" charset="0"/>
                <a:ea typeface="Times New Roman" panose="02020603050405020304" pitchFamily="18" charset="0"/>
              </a:rPr>
              <a:t> </a:t>
            </a:r>
            <a:r>
              <a:rPr lang="en-US" sz="1800" dirty="0">
                <a:solidFill>
                  <a:srgbClr val="000000"/>
                </a:solidFill>
                <a:latin typeface="Merriweather" panose="020B0604020202020204" charset="0"/>
                <a:ea typeface="Times New Roman" panose="02020603050405020304" pitchFamily="18" charset="0"/>
                <a:cs typeface="Merriweather" panose="020B0604020202020204" charset="0"/>
              </a:rPr>
              <a:t>Create more opportunities personalized learning through small group instruction</a:t>
            </a:r>
            <a:br>
              <a:rPr lang="en-US" sz="1800" b="1" dirty="0">
                <a:solidFill>
                  <a:srgbClr val="000000"/>
                </a:solidFill>
                <a:effectLst/>
                <a:latin typeface="Calibri" panose="020F0502020204030204" pitchFamily="34" charset="0"/>
                <a:ea typeface="Times New Roman" panose="02020603050405020304" pitchFamily="18" charset="0"/>
              </a:rPr>
            </a:br>
            <a:endParaRPr lang="en-US" dirty="0"/>
          </a:p>
          <a:p>
            <a:pPr>
              <a:spcAft>
                <a:spcPts val="600"/>
              </a:spcAft>
            </a:pPr>
            <a:endParaRPr lang="en-US" dirty="0"/>
          </a:p>
        </p:txBody>
      </p:sp>
      <p:pic>
        <p:nvPicPr>
          <p:cNvPr id="6" name="Picture 5">
            <a:extLst>
              <a:ext uri="{FF2B5EF4-FFF2-40B4-BE49-F238E27FC236}">
                <a16:creationId xmlns:a16="http://schemas.microsoft.com/office/drawing/2014/main" id="{D1CFD6F9-C407-4CD2-9636-9E3EE065DA52}"/>
              </a:ext>
            </a:extLst>
          </p:cNvPr>
          <p:cNvPicPr>
            <a:picLocks noChangeAspect="1"/>
          </p:cNvPicPr>
          <p:nvPr/>
        </p:nvPicPr>
        <p:blipFill>
          <a:blip r:embed="rId2"/>
          <a:stretch>
            <a:fillRect/>
          </a:stretch>
        </p:blipFill>
        <p:spPr>
          <a:xfrm>
            <a:off x="6677025" y="1874815"/>
            <a:ext cx="2466975" cy="1847850"/>
          </a:xfrm>
          <a:prstGeom prst="rect">
            <a:avLst/>
          </a:prstGeom>
        </p:spPr>
      </p:pic>
    </p:spTree>
    <p:extLst>
      <p:ext uri="{BB962C8B-B14F-4D97-AF65-F5344CB8AC3E}">
        <p14:creationId xmlns:p14="http://schemas.microsoft.com/office/powerpoint/2010/main" val="4009846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sz="3600" b="1" dirty="0"/>
              <a:t>Today’s Agenda</a:t>
            </a:r>
            <a:endParaRPr lang="en-US" sz="3200" dirty="0"/>
          </a:p>
        </p:txBody>
      </p:sp>
      <p:sp>
        <p:nvSpPr>
          <p:cNvPr id="3" name="Text Placeholder 2"/>
          <p:cNvSpPr>
            <a:spLocks noGrp="1"/>
          </p:cNvSpPr>
          <p:nvPr>
            <p:ph type="body" idx="1"/>
          </p:nvPr>
        </p:nvSpPr>
        <p:spPr>
          <a:xfrm>
            <a:off x="1025912" y="1318000"/>
            <a:ext cx="4761571" cy="3825500"/>
          </a:xfrm>
        </p:spPr>
        <p:txBody>
          <a:bodyPr/>
          <a:lstStyle/>
          <a:p>
            <a:pPr lvl="0">
              <a:lnSpc>
                <a:spcPct val="100000"/>
              </a:lnSpc>
            </a:pPr>
            <a:r>
              <a:rPr lang="en-US" sz="1200" b="1" dirty="0"/>
              <a:t>Call to Order</a:t>
            </a:r>
          </a:p>
          <a:p>
            <a:pPr lvl="0">
              <a:lnSpc>
                <a:spcPct val="100000"/>
              </a:lnSpc>
            </a:pPr>
            <a:r>
              <a:rPr lang="en-US" sz="1200" b="1" dirty="0"/>
              <a:t>Roll Call; establish quorum</a:t>
            </a:r>
            <a:endParaRPr lang="en-US" sz="1200" dirty="0"/>
          </a:p>
          <a:p>
            <a:pPr lvl="0">
              <a:lnSpc>
                <a:spcPct val="100000"/>
              </a:lnSpc>
            </a:pPr>
            <a:r>
              <a:rPr lang="en-US" sz="1200" b="1" dirty="0"/>
              <a:t>Action Items </a:t>
            </a:r>
            <a:endParaRPr lang="en-US" sz="1200" dirty="0"/>
          </a:p>
          <a:p>
            <a:pPr lvl="1">
              <a:lnSpc>
                <a:spcPct val="100000"/>
              </a:lnSpc>
            </a:pPr>
            <a:r>
              <a:rPr lang="en-US" sz="1200" dirty="0"/>
              <a:t>Approval of Agenda</a:t>
            </a:r>
          </a:p>
          <a:p>
            <a:pPr lvl="1">
              <a:lnSpc>
                <a:spcPct val="100000"/>
              </a:lnSpc>
            </a:pPr>
            <a:r>
              <a:rPr lang="en-US" sz="1200" dirty="0"/>
              <a:t>Approval of Previous Meeting Minutes </a:t>
            </a:r>
          </a:p>
          <a:p>
            <a:pPr lvl="1">
              <a:lnSpc>
                <a:spcPct val="100000"/>
              </a:lnSpc>
            </a:pPr>
            <a:r>
              <a:rPr lang="en-US" sz="1200" dirty="0"/>
              <a:t>FY22 Budget Approval</a:t>
            </a:r>
          </a:p>
          <a:p>
            <a:pPr lvl="0">
              <a:lnSpc>
                <a:spcPct val="100000"/>
              </a:lnSpc>
            </a:pPr>
            <a:r>
              <a:rPr lang="en-US" sz="1200" b="1" dirty="0"/>
              <a:t>Discussion Items</a:t>
            </a:r>
            <a:endParaRPr lang="en-US" sz="1200" dirty="0"/>
          </a:p>
          <a:p>
            <a:pPr lvl="1">
              <a:lnSpc>
                <a:spcPct val="100000"/>
              </a:lnSpc>
            </a:pPr>
            <a:r>
              <a:rPr lang="en-US" sz="1200" dirty="0"/>
              <a:t>CARES II Funds/ Proposed Allocation </a:t>
            </a:r>
          </a:p>
          <a:p>
            <a:pPr lvl="0">
              <a:lnSpc>
                <a:spcPct val="100000"/>
              </a:lnSpc>
            </a:pPr>
            <a:r>
              <a:rPr lang="en-US" sz="1200" b="1" dirty="0"/>
              <a:t>Information Items</a:t>
            </a:r>
          </a:p>
          <a:p>
            <a:pPr lvl="1">
              <a:lnSpc>
                <a:spcPct val="100000"/>
              </a:lnSpc>
            </a:pPr>
            <a:r>
              <a:rPr lang="en-US" sz="1200" b="1" dirty="0"/>
              <a:t>Principal’s Report</a:t>
            </a:r>
          </a:p>
          <a:p>
            <a:pPr lvl="0">
              <a:lnSpc>
                <a:spcPct val="100000"/>
              </a:lnSpc>
            </a:pPr>
            <a:r>
              <a:rPr lang="en-US" sz="1200" b="1" dirty="0"/>
              <a:t>Announcements</a:t>
            </a:r>
          </a:p>
          <a:p>
            <a:pPr lvl="0">
              <a:lnSpc>
                <a:spcPct val="100000"/>
              </a:lnSpc>
            </a:pPr>
            <a:r>
              <a:rPr lang="en-US" sz="1200" b="1" dirty="0"/>
              <a:t>Public Comment</a:t>
            </a:r>
          </a:p>
          <a:p>
            <a:pPr lvl="0">
              <a:lnSpc>
                <a:spcPct val="100000"/>
              </a:lnSpc>
            </a:pPr>
            <a:r>
              <a:rPr lang="en-US" sz="1200" b="1" dirty="0"/>
              <a:t>Adjournment</a:t>
            </a:r>
            <a:endParaRPr lang="en-US" sz="1200" dirty="0"/>
          </a:p>
          <a:p>
            <a:pPr marL="101600" indent="0">
              <a:buNone/>
            </a:pPr>
            <a:endParaRPr lang="en-US" sz="1200" dirty="0"/>
          </a:p>
        </p:txBody>
      </p:sp>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a:t>
            </a:fld>
            <a:endParaRPr lang="en" dirty="0"/>
          </a:p>
        </p:txBody>
      </p:sp>
      <p:pic>
        <p:nvPicPr>
          <p:cNvPr id="7" name="Picture 6">
            <a:extLst>
              <a:ext uri="{FF2B5EF4-FFF2-40B4-BE49-F238E27FC236}">
                <a16:creationId xmlns:a16="http://schemas.microsoft.com/office/drawing/2014/main" id="{C7564252-8325-3B4F-A912-06EDE3C3897B}"/>
              </a:ext>
            </a:extLst>
          </p:cNvPr>
          <p:cNvPicPr>
            <a:picLocks noChangeAspect="1"/>
          </p:cNvPicPr>
          <p:nvPr/>
        </p:nvPicPr>
        <p:blipFill>
          <a:blip r:embed="rId2"/>
          <a:stretch>
            <a:fillRect/>
          </a:stretch>
        </p:blipFill>
        <p:spPr>
          <a:xfrm>
            <a:off x="5276227" y="1588623"/>
            <a:ext cx="3228027" cy="3228027"/>
          </a:xfrm>
          <a:prstGeom prst="rect">
            <a:avLst/>
          </a:prstGeom>
        </p:spPr>
      </p:pic>
    </p:spTree>
    <p:extLst>
      <p:ext uri="{BB962C8B-B14F-4D97-AF65-F5344CB8AC3E}">
        <p14:creationId xmlns:p14="http://schemas.microsoft.com/office/powerpoint/2010/main" val="2602523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9" name="Google Shape;319;p21"/>
          <p:cNvSpPr txBox="1">
            <a:spLocks noGrp="1"/>
          </p:cNvSpPr>
          <p:nvPr>
            <p:ph type="body" idx="2"/>
          </p:nvPr>
        </p:nvSpPr>
        <p:spPr>
          <a:xfrm>
            <a:off x="257938" y="1281766"/>
            <a:ext cx="5214393" cy="1641676"/>
          </a:xfrm>
          <a:prstGeom prst="rect">
            <a:avLst/>
          </a:prstGeom>
        </p:spPr>
        <p:txBody>
          <a:bodyPr spcFirstLastPara="1" wrap="square" lIns="91425" tIns="91425" rIns="91425" bIns="91425" anchor="t" anchorCtr="0">
            <a:noAutofit/>
          </a:bodyPr>
          <a:lstStyle/>
          <a:p>
            <a:pPr marL="257175" indent="-257175">
              <a:spcAft>
                <a:spcPts val="1575"/>
              </a:spcAft>
            </a:pPr>
            <a:r>
              <a:rPr lang="en" sz="2000" dirty="0">
                <a:latin typeface="Georgia" panose="02040502050405020303" pitchFamily="18" charset="0"/>
                <a:cs typeface="Merriweather" panose="020B0604020202020204" charset="0"/>
              </a:rPr>
              <a:t>Math Interventionist</a:t>
            </a:r>
          </a:p>
          <a:p>
            <a:pPr marL="257175" indent="-257175">
              <a:spcAft>
                <a:spcPts val="1575"/>
              </a:spcAft>
            </a:pPr>
            <a:r>
              <a:rPr lang="en" sz="2000" dirty="0">
                <a:latin typeface="Georgia" panose="02040502050405020303" pitchFamily="18" charset="0"/>
                <a:cs typeface="Merriweather" panose="020B0604020202020204" charset="0"/>
              </a:rPr>
              <a:t>(3) Instructional Paras – Literacy Support</a:t>
            </a:r>
          </a:p>
          <a:p>
            <a:pPr marL="257175" indent="-257175">
              <a:spcAft>
                <a:spcPts val="1575"/>
              </a:spcAft>
            </a:pPr>
            <a:r>
              <a:rPr lang="en" sz="2000" dirty="0">
                <a:latin typeface="Georgia" panose="02040502050405020303" pitchFamily="18" charset="0"/>
                <a:cs typeface="Merriweather" panose="020B0604020202020204" charset="0"/>
              </a:rPr>
              <a:t>(3) Instructional Paras – Math Support</a:t>
            </a:r>
          </a:p>
          <a:p>
            <a:pPr marL="257175" indent="-257175">
              <a:spcAft>
                <a:spcPts val="1575"/>
              </a:spcAft>
            </a:pPr>
            <a:endParaRPr dirty="0"/>
          </a:p>
        </p:txBody>
      </p:sp>
      <p:sp>
        <p:nvSpPr>
          <p:cNvPr id="320" name="Google Shape;320;p21"/>
          <p:cNvSpPr txBox="1">
            <a:spLocks noGrp="1"/>
          </p:cNvSpPr>
          <p:nvPr>
            <p:ph type="sldNum" idx="12"/>
          </p:nvPr>
        </p:nvSpPr>
        <p:spPr>
          <a:xfrm>
            <a:off x="8529608" y="4663217"/>
            <a:ext cx="548775" cy="393525"/>
          </a:xfrm>
          <a:prstGeom prst="rect">
            <a:avLst/>
          </a:prstGeom>
        </p:spPr>
        <p:txBody>
          <a:bodyPr spcFirstLastPara="1" wrap="square" lIns="91425" tIns="91425" rIns="91425" bIns="91425" anchor="ctr" anchorCtr="0">
            <a:noAutofit/>
          </a:bodyPr>
          <a:lstStyle/>
          <a:p>
            <a:pPr defTabSz="685800"/>
            <a:fld id="{00000000-1234-1234-1234-123412341234}" type="slidenum">
              <a:rPr lang="en">
                <a:solidFill>
                  <a:srgbClr val="171717"/>
                </a:solidFill>
              </a:rPr>
              <a:pPr defTabSz="685800"/>
              <a:t>20</a:t>
            </a:fld>
            <a:endParaRPr>
              <a:solidFill>
                <a:srgbClr val="171717"/>
              </a:solidFill>
            </a:endParaRPr>
          </a:p>
        </p:txBody>
      </p:sp>
      <p:sp>
        <p:nvSpPr>
          <p:cNvPr id="6" name="Google Shape;317;p21">
            <a:extLst>
              <a:ext uri="{FF2B5EF4-FFF2-40B4-BE49-F238E27FC236}">
                <a16:creationId xmlns:a16="http://schemas.microsoft.com/office/drawing/2014/main" id="{B53D2D31-5A99-4B14-B36F-4B9A080F40E5}"/>
              </a:ext>
            </a:extLst>
          </p:cNvPr>
          <p:cNvSpPr txBox="1">
            <a:spLocks/>
          </p:cNvSpPr>
          <p:nvPr/>
        </p:nvSpPr>
        <p:spPr>
          <a:xfrm>
            <a:off x="124302" y="351692"/>
            <a:ext cx="7019704" cy="831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4000"/>
              <a:buFont typeface="Barlow Condensed SemiBold"/>
              <a:buNone/>
              <a:defRPr sz="4000" b="0" i="0" u="none" strike="noStrike" cap="none">
                <a:solidFill>
                  <a:schemeClr val="accent2"/>
                </a:solidFill>
                <a:latin typeface="Barlow Condensed SemiBold"/>
                <a:ea typeface="Barlow Condensed SemiBold"/>
                <a:cs typeface="Barlow Condensed SemiBold"/>
                <a:sym typeface="Barlow Condensed SemiBold"/>
              </a:defRPr>
            </a:lvl1pPr>
            <a:lvl2pPr marR="0" lvl="1" algn="l" rtl="0">
              <a:lnSpc>
                <a:spcPct val="100000"/>
              </a:lnSpc>
              <a:spcBef>
                <a:spcPts val="0"/>
              </a:spcBef>
              <a:spcAft>
                <a:spcPts val="0"/>
              </a:spcAft>
              <a:buClr>
                <a:schemeClr val="accent2"/>
              </a:buClr>
              <a:buSzPts val="4000"/>
              <a:buFont typeface="Roboto Condensed"/>
              <a:buNone/>
              <a:defRPr sz="4000" b="1" i="0" u="none" strike="noStrike" cap="none">
                <a:solidFill>
                  <a:schemeClr val="accent2"/>
                </a:solidFill>
                <a:latin typeface="Roboto Condensed"/>
                <a:ea typeface="Roboto Condensed"/>
                <a:cs typeface="Roboto Condensed"/>
                <a:sym typeface="Roboto Condensed"/>
              </a:defRPr>
            </a:lvl2pPr>
            <a:lvl3pPr marR="0" lvl="2" algn="l" rtl="0">
              <a:lnSpc>
                <a:spcPct val="100000"/>
              </a:lnSpc>
              <a:spcBef>
                <a:spcPts val="0"/>
              </a:spcBef>
              <a:spcAft>
                <a:spcPts val="0"/>
              </a:spcAft>
              <a:buClr>
                <a:schemeClr val="accent2"/>
              </a:buClr>
              <a:buSzPts val="4000"/>
              <a:buFont typeface="Roboto Condensed"/>
              <a:buNone/>
              <a:defRPr sz="4000" b="1" i="0" u="none" strike="noStrike" cap="none">
                <a:solidFill>
                  <a:schemeClr val="accent2"/>
                </a:solidFill>
                <a:latin typeface="Roboto Condensed"/>
                <a:ea typeface="Roboto Condensed"/>
                <a:cs typeface="Roboto Condensed"/>
                <a:sym typeface="Roboto Condensed"/>
              </a:defRPr>
            </a:lvl3pPr>
            <a:lvl4pPr marR="0" lvl="3" algn="l" rtl="0">
              <a:lnSpc>
                <a:spcPct val="100000"/>
              </a:lnSpc>
              <a:spcBef>
                <a:spcPts val="0"/>
              </a:spcBef>
              <a:spcAft>
                <a:spcPts val="0"/>
              </a:spcAft>
              <a:buClr>
                <a:schemeClr val="accent2"/>
              </a:buClr>
              <a:buSzPts val="4000"/>
              <a:buFont typeface="Roboto Condensed"/>
              <a:buNone/>
              <a:defRPr sz="4000" b="1" i="0" u="none" strike="noStrike" cap="none">
                <a:solidFill>
                  <a:schemeClr val="accent2"/>
                </a:solidFill>
                <a:latin typeface="Roboto Condensed"/>
                <a:ea typeface="Roboto Condensed"/>
                <a:cs typeface="Roboto Condensed"/>
                <a:sym typeface="Roboto Condensed"/>
              </a:defRPr>
            </a:lvl4pPr>
            <a:lvl5pPr marR="0" lvl="4" algn="l" rtl="0">
              <a:lnSpc>
                <a:spcPct val="100000"/>
              </a:lnSpc>
              <a:spcBef>
                <a:spcPts val="0"/>
              </a:spcBef>
              <a:spcAft>
                <a:spcPts val="0"/>
              </a:spcAft>
              <a:buClr>
                <a:schemeClr val="accent2"/>
              </a:buClr>
              <a:buSzPts val="4000"/>
              <a:buFont typeface="Roboto Condensed"/>
              <a:buNone/>
              <a:defRPr sz="4000" b="1" i="0" u="none" strike="noStrike" cap="none">
                <a:solidFill>
                  <a:schemeClr val="accent2"/>
                </a:solidFill>
                <a:latin typeface="Roboto Condensed"/>
                <a:ea typeface="Roboto Condensed"/>
                <a:cs typeface="Roboto Condensed"/>
                <a:sym typeface="Roboto Condensed"/>
              </a:defRPr>
            </a:lvl5pPr>
            <a:lvl6pPr marR="0" lvl="5" algn="l" rtl="0">
              <a:lnSpc>
                <a:spcPct val="100000"/>
              </a:lnSpc>
              <a:spcBef>
                <a:spcPts val="0"/>
              </a:spcBef>
              <a:spcAft>
                <a:spcPts val="0"/>
              </a:spcAft>
              <a:buClr>
                <a:schemeClr val="accent2"/>
              </a:buClr>
              <a:buSzPts val="4000"/>
              <a:buFont typeface="Roboto Condensed"/>
              <a:buNone/>
              <a:defRPr sz="4000" b="1" i="0" u="none" strike="noStrike" cap="none">
                <a:solidFill>
                  <a:schemeClr val="accent2"/>
                </a:solidFill>
                <a:latin typeface="Roboto Condensed"/>
                <a:ea typeface="Roboto Condensed"/>
                <a:cs typeface="Roboto Condensed"/>
                <a:sym typeface="Roboto Condensed"/>
              </a:defRPr>
            </a:lvl6pPr>
            <a:lvl7pPr marR="0" lvl="6" algn="l" rtl="0">
              <a:lnSpc>
                <a:spcPct val="100000"/>
              </a:lnSpc>
              <a:spcBef>
                <a:spcPts val="0"/>
              </a:spcBef>
              <a:spcAft>
                <a:spcPts val="0"/>
              </a:spcAft>
              <a:buClr>
                <a:schemeClr val="accent2"/>
              </a:buClr>
              <a:buSzPts val="4000"/>
              <a:buFont typeface="Roboto Condensed"/>
              <a:buNone/>
              <a:defRPr sz="4000" b="1" i="0" u="none" strike="noStrike" cap="none">
                <a:solidFill>
                  <a:schemeClr val="accent2"/>
                </a:solidFill>
                <a:latin typeface="Roboto Condensed"/>
                <a:ea typeface="Roboto Condensed"/>
                <a:cs typeface="Roboto Condensed"/>
                <a:sym typeface="Roboto Condensed"/>
              </a:defRPr>
            </a:lvl7pPr>
            <a:lvl8pPr marR="0" lvl="7" algn="l" rtl="0">
              <a:lnSpc>
                <a:spcPct val="100000"/>
              </a:lnSpc>
              <a:spcBef>
                <a:spcPts val="0"/>
              </a:spcBef>
              <a:spcAft>
                <a:spcPts val="0"/>
              </a:spcAft>
              <a:buClr>
                <a:schemeClr val="accent2"/>
              </a:buClr>
              <a:buSzPts val="4000"/>
              <a:buFont typeface="Roboto Condensed"/>
              <a:buNone/>
              <a:defRPr sz="4000" b="1" i="0" u="none" strike="noStrike" cap="none">
                <a:solidFill>
                  <a:schemeClr val="accent2"/>
                </a:solidFill>
                <a:latin typeface="Roboto Condensed"/>
                <a:ea typeface="Roboto Condensed"/>
                <a:cs typeface="Roboto Condensed"/>
                <a:sym typeface="Roboto Condensed"/>
              </a:defRPr>
            </a:lvl8pPr>
            <a:lvl9pPr marR="0" lvl="8" algn="l" rtl="0">
              <a:lnSpc>
                <a:spcPct val="100000"/>
              </a:lnSpc>
              <a:spcBef>
                <a:spcPts val="0"/>
              </a:spcBef>
              <a:spcAft>
                <a:spcPts val="0"/>
              </a:spcAft>
              <a:buClr>
                <a:schemeClr val="accent2"/>
              </a:buClr>
              <a:buSzPts val="4000"/>
              <a:buFont typeface="Roboto Condensed"/>
              <a:buNone/>
              <a:defRPr sz="4000" b="1" i="0" u="none" strike="noStrike" cap="none">
                <a:solidFill>
                  <a:schemeClr val="accent2"/>
                </a:solidFill>
                <a:latin typeface="Roboto Condensed"/>
                <a:ea typeface="Roboto Condensed"/>
                <a:cs typeface="Roboto Condensed"/>
                <a:sym typeface="Roboto Condensed"/>
              </a:defRPr>
            </a:lvl9pPr>
          </a:lstStyle>
          <a:p>
            <a:r>
              <a:rPr lang="en-US" sz="3800" dirty="0">
                <a:latin typeface="Britannic Bold" panose="020B0903060703020204" pitchFamily="34" charset="0"/>
                <a:cs typeface="Arial" panose="020B0604020202020204" pitchFamily="34" charset="0"/>
              </a:rPr>
              <a:t>Recommended Positions</a:t>
            </a:r>
            <a:r>
              <a:rPr lang="en-US" sz="4400" dirty="0">
                <a:latin typeface="Britannic Bold" panose="020B0903060703020204" pitchFamily="34" charset="0"/>
                <a:cs typeface="Arial" panose="020B0604020202020204" pitchFamily="34" charset="0"/>
              </a:rPr>
              <a:t>	</a:t>
            </a:r>
            <a:r>
              <a:rPr lang="en-US" dirty="0"/>
              <a:t>			</a:t>
            </a:r>
          </a:p>
        </p:txBody>
      </p:sp>
      <p:pic>
        <p:nvPicPr>
          <p:cNvPr id="8" name="Picture 7">
            <a:extLst>
              <a:ext uri="{FF2B5EF4-FFF2-40B4-BE49-F238E27FC236}">
                <a16:creationId xmlns:a16="http://schemas.microsoft.com/office/drawing/2014/main" id="{464D2595-EA30-4C7B-9C1A-CA6112002431}"/>
              </a:ext>
            </a:extLst>
          </p:cNvPr>
          <p:cNvPicPr>
            <a:picLocks noChangeAspect="1"/>
          </p:cNvPicPr>
          <p:nvPr/>
        </p:nvPicPr>
        <p:blipFill>
          <a:blip r:embed="rId3"/>
          <a:stretch>
            <a:fillRect/>
          </a:stretch>
        </p:blipFill>
        <p:spPr>
          <a:xfrm>
            <a:off x="5540128" y="2260497"/>
            <a:ext cx="3207756" cy="2402720"/>
          </a:xfrm>
          <a:prstGeom prst="rect">
            <a:avLst/>
          </a:prstGeom>
        </p:spPr>
      </p:pic>
      <p:pic>
        <p:nvPicPr>
          <p:cNvPr id="9" name="Picture 8">
            <a:extLst>
              <a:ext uri="{FF2B5EF4-FFF2-40B4-BE49-F238E27FC236}">
                <a16:creationId xmlns:a16="http://schemas.microsoft.com/office/drawing/2014/main" id="{12CE0E01-47BD-4494-AAA7-F71BC455D55A}"/>
              </a:ext>
            </a:extLst>
          </p:cNvPr>
          <p:cNvPicPr>
            <a:picLocks noChangeAspect="1"/>
          </p:cNvPicPr>
          <p:nvPr/>
        </p:nvPicPr>
        <p:blipFill>
          <a:blip r:embed="rId4"/>
          <a:stretch>
            <a:fillRect/>
          </a:stretch>
        </p:blipFill>
        <p:spPr>
          <a:xfrm>
            <a:off x="5708032" y="618055"/>
            <a:ext cx="2543175" cy="1524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31"/>
          <p:cNvSpPr txBox="1">
            <a:spLocks noGrp="1"/>
          </p:cNvSpPr>
          <p:nvPr>
            <p:ph type="title"/>
          </p:nvPr>
        </p:nvSpPr>
        <p:spPr>
          <a:xfrm>
            <a:off x="915301" y="3494637"/>
            <a:ext cx="7082550" cy="841725"/>
          </a:xfrm>
          <a:prstGeom prst="rect">
            <a:avLst/>
          </a:prstGeom>
        </p:spPr>
        <p:txBody>
          <a:bodyPr spcFirstLastPara="1" wrap="square" lIns="91425" tIns="91425" rIns="91425" bIns="91425" anchor="ctr" anchorCtr="0">
            <a:noAutofit/>
          </a:bodyPr>
          <a:lstStyle/>
          <a:p>
            <a:r>
              <a:rPr lang="en" dirty="0">
                <a:solidFill>
                  <a:schemeClr val="dk2"/>
                </a:solidFill>
                <a:latin typeface="Berlin Sans FB Demi" panose="020E0802020502020306" pitchFamily="34" charset="0"/>
              </a:rPr>
              <a:t>Let’s Discuss</a:t>
            </a:r>
            <a:endParaRPr dirty="0">
              <a:solidFill>
                <a:schemeClr val="dk2"/>
              </a:solidFill>
              <a:latin typeface="Berlin Sans FB Demi" panose="020E0802020502020306" pitchFamily="34" charset="0"/>
            </a:endParaRPr>
          </a:p>
        </p:txBody>
      </p:sp>
      <p:sp>
        <p:nvSpPr>
          <p:cNvPr id="738" name="Google Shape;738;p31"/>
          <p:cNvSpPr txBox="1">
            <a:spLocks noGrp="1"/>
          </p:cNvSpPr>
          <p:nvPr>
            <p:ph type="sldNum" idx="12"/>
          </p:nvPr>
        </p:nvSpPr>
        <p:spPr>
          <a:xfrm>
            <a:off x="8529608" y="4663217"/>
            <a:ext cx="548775" cy="393525"/>
          </a:xfrm>
          <a:prstGeom prst="rect">
            <a:avLst/>
          </a:prstGeom>
        </p:spPr>
        <p:txBody>
          <a:bodyPr spcFirstLastPara="1" wrap="square" lIns="91425" tIns="91425" rIns="91425" bIns="91425" anchor="ctr" anchorCtr="0">
            <a:noAutofit/>
          </a:bodyPr>
          <a:lstStyle/>
          <a:p>
            <a:pPr defTabSz="685800"/>
            <a:fld id="{00000000-1234-1234-1234-123412341234}" type="slidenum">
              <a:rPr lang="en">
                <a:solidFill>
                  <a:srgbClr val="F7D101"/>
                </a:solidFill>
              </a:rPr>
              <a:pPr defTabSz="685800"/>
              <a:t>21</a:t>
            </a:fld>
            <a:endParaRPr>
              <a:solidFill>
                <a:srgbClr val="F7D101"/>
              </a:solidFill>
            </a:endParaRPr>
          </a:p>
        </p:txBody>
      </p:sp>
      <p:pic>
        <p:nvPicPr>
          <p:cNvPr id="3" name="Picture 2" descr="A group of toys on a table&#10;&#10;Description automatically generated with medium confidence">
            <a:extLst>
              <a:ext uri="{FF2B5EF4-FFF2-40B4-BE49-F238E27FC236}">
                <a16:creationId xmlns:a16="http://schemas.microsoft.com/office/drawing/2014/main" id="{05D51E05-ECE0-44EE-9BF8-5E3065045190}"/>
              </a:ext>
            </a:extLst>
          </p:cNvPr>
          <p:cNvPicPr>
            <a:picLocks noChangeAspect="1"/>
          </p:cNvPicPr>
          <p:nvPr/>
        </p:nvPicPr>
        <p:blipFill>
          <a:blip r:embed="rId3"/>
          <a:stretch>
            <a:fillRect/>
          </a:stretch>
        </p:blipFill>
        <p:spPr>
          <a:xfrm>
            <a:off x="2059644" y="605790"/>
            <a:ext cx="5024712" cy="258757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EDD2-09BC-FE4F-92A5-495610A09981}"/>
              </a:ext>
            </a:extLst>
          </p:cNvPr>
          <p:cNvSpPr>
            <a:spLocks noGrp="1"/>
          </p:cNvSpPr>
          <p:nvPr>
            <p:ph type="title"/>
          </p:nvPr>
        </p:nvSpPr>
        <p:spPr>
          <a:xfrm>
            <a:off x="395326" y="670843"/>
            <a:ext cx="4284300" cy="653700"/>
          </a:xfrm>
        </p:spPr>
        <p:txBody>
          <a:bodyPr/>
          <a:lstStyle/>
          <a:p>
            <a:r>
              <a:rPr lang="en-US" sz="3600" dirty="0">
                <a:solidFill>
                  <a:srgbClr val="FFC000"/>
                </a:solidFill>
              </a:rPr>
              <a:t>PRINCIPAL’S REPORT</a:t>
            </a:r>
          </a:p>
        </p:txBody>
      </p:sp>
      <p:sp>
        <p:nvSpPr>
          <p:cNvPr id="4" name="Slide Number Placeholder 3">
            <a:extLst>
              <a:ext uri="{FF2B5EF4-FFF2-40B4-BE49-F238E27FC236}">
                <a16:creationId xmlns:a16="http://schemas.microsoft.com/office/drawing/2014/main" id="{504F9A05-7D7F-EE47-9D6B-82A857CFEBB4}"/>
              </a:ext>
            </a:extLst>
          </p:cNvPr>
          <p:cNvSpPr>
            <a:spLocks noGrp="1"/>
          </p:cNvSpPr>
          <p:nvPr>
            <p:ph type="sldNum" idx="12"/>
          </p:nvPr>
        </p:nvSpPr>
        <p:spPr/>
        <p:txBody>
          <a:bodyPr/>
          <a:lstStyle/>
          <a:p>
            <a:pPr algn="ctr" defTabSz="685800">
              <a:buClrTx/>
            </a:pPr>
            <a:endParaRPr lang="en" kern="1200" dirty="0">
              <a:solidFill>
                <a:prstClr val="white"/>
              </a:solidFill>
              <a:latin typeface="Franklin Gothic Book" panose="020B0503020102020204"/>
              <a:ea typeface="+mn-ea"/>
              <a:cs typeface="+mn-cs"/>
            </a:endParaRPr>
          </a:p>
        </p:txBody>
      </p:sp>
      <p:sp>
        <p:nvSpPr>
          <p:cNvPr id="7" name="TextBox 6">
            <a:extLst>
              <a:ext uri="{FF2B5EF4-FFF2-40B4-BE49-F238E27FC236}">
                <a16:creationId xmlns:a16="http://schemas.microsoft.com/office/drawing/2014/main" id="{2CCAF280-A993-854A-8BD6-C3A64F37E69B}"/>
              </a:ext>
            </a:extLst>
          </p:cNvPr>
          <p:cNvSpPr txBox="1"/>
          <p:nvPr/>
        </p:nvSpPr>
        <p:spPr>
          <a:xfrm>
            <a:off x="6135975" y="588408"/>
            <a:ext cx="3021980" cy="3139321"/>
          </a:xfrm>
          <a:prstGeom prst="rect">
            <a:avLst/>
          </a:prstGeom>
          <a:solidFill>
            <a:srgbClr val="FFC000"/>
          </a:solidFill>
        </p:spPr>
        <p:txBody>
          <a:bodyPr wrap="square" rtlCol="0">
            <a:spAutoFit/>
          </a:bodyPr>
          <a:lstStyle/>
          <a:p>
            <a:pPr marL="285743" indent="-285743" defTabSz="685800">
              <a:buClrTx/>
              <a:buFont typeface="Arial" panose="020B0604020202020204" pitchFamily="34" charset="0"/>
              <a:buChar char="•"/>
            </a:pPr>
            <a:endParaRPr lang="en-US" sz="1800" kern="1200" dirty="0">
              <a:solidFill>
                <a:prstClr val="black"/>
              </a:solidFill>
              <a:latin typeface="Franklin Gothic Book" panose="020B0503020102020204"/>
              <a:ea typeface="+mn-ea"/>
              <a:cs typeface="+mn-cs"/>
            </a:endParaRPr>
          </a:p>
          <a:p>
            <a:pPr marL="285743" indent="-285743" defTabSz="685800">
              <a:buClrTx/>
              <a:buFont typeface="Arial" panose="020B0604020202020204" pitchFamily="34" charset="0"/>
              <a:buChar char="•"/>
            </a:pPr>
            <a:endParaRPr lang="en-US" sz="1800" kern="1200" dirty="0">
              <a:solidFill>
                <a:prstClr val="black"/>
              </a:solidFill>
              <a:latin typeface="Franklin Gothic Book" panose="020B0503020102020204"/>
              <a:ea typeface="+mn-ea"/>
              <a:cs typeface="+mn-cs"/>
            </a:endParaRPr>
          </a:p>
          <a:p>
            <a:pPr marL="285743" indent="-285743" defTabSz="685800">
              <a:buClrTx/>
              <a:buFont typeface="Arial" panose="020B0604020202020204" pitchFamily="34" charset="0"/>
              <a:buChar char="•"/>
            </a:pPr>
            <a:endParaRPr lang="en-US" sz="1800" kern="1200" dirty="0">
              <a:solidFill>
                <a:prstClr val="black"/>
              </a:solidFill>
              <a:latin typeface="Franklin Gothic Book" panose="020B0503020102020204"/>
              <a:ea typeface="+mn-ea"/>
              <a:cs typeface="+mn-cs"/>
            </a:endParaRPr>
          </a:p>
          <a:p>
            <a:pPr marL="285743" indent="-285743" defTabSz="685800">
              <a:buClrTx/>
              <a:buFont typeface="Arial" panose="020B0604020202020204" pitchFamily="34" charset="0"/>
              <a:buChar char="•"/>
            </a:pPr>
            <a:endParaRPr lang="en-US" sz="1800" kern="1200" dirty="0">
              <a:solidFill>
                <a:prstClr val="black"/>
              </a:solidFill>
              <a:latin typeface="Franklin Gothic Book" panose="020B0503020102020204"/>
              <a:ea typeface="+mn-ea"/>
              <a:cs typeface="+mn-cs"/>
            </a:endParaRPr>
          </a:p>
          <a:p>
            <a:pPr defTabSz="685800">
              <a:buClrTx/>
            </a:pPr>
            <a:endParaRPr lang="en-US" sz="1800" kern="1200" dirty="0">
              <a:solidFill>
                <a:prstClr val="black"/>
              </a:solidFill>
              <a:latin typeface="Franklin Gothic Book" panose="020B0503020102020204"/>
              <a:ea typeface="+mn-ea"/>
              <a:cs typeface="+mn-cs"/>
            </a:endParaRPr>
          </a:p>
          <a:p>
            <a:pPr marL="285743" indent="-285743" defTabSz="685800">
              <a:buClrTx/>
              <a:buFont typeface="Arial" panose="020B0604020202020204" pitchFamily="34" charset="0"/>
              <a:buChar char="•"/>
            </a:pPr>
            <a:endParaRPr lang="en-US" sz="1800" kern="1200" dirty="0">
              <a:solidFill>
                <a:prstClr val="black"/>
              </a:solidFill>
              <a:latin typeface="Franklin Gothic Book" panose="020B0503020102020204"/>
              <a:ea typeface="+mn-ea"/>
              <a:cs typeface="+mn-cs"/>
            </a:endParaRPr>
          </a:p>
          <a:p>
            <a:pPr marL="285743" indent="-285743" defTabSz="685800">
              <a:buClrTx/>
              <a:buFont typeface="Arial" panose="020B0604020202020204" pitchFamily="34" charset="0"/>
              <a:buChar char="•"/>
            </a:pPr>
            <a:endParaRPr lang="en-US" sz="1800" kern="1200" dirty="0">
              <a:solidFill>
                <a:prstClr val="black"/>
              </a:solidFill>
              <a:latin typeface="Franklin Gothic Book" panose="020B0503020102020204"/>
              <a:ea typeface="+mn-ea"/>
              <a:cs typeface="+mn-cs"/>
            </a:endParaRPr>
          </a:p>
          <a:p>
            <a:pPr marL="285743" indent="-285743" defTabSz="685800">
              <a:buClrTx/>
              <a:buFont typeface="Arial" panose="020B0604020202020204" pitchFamily="34" charset="0"/>
              <a:buChar char="•"/>
            </a:pPr>
            <a:endParaRPr lang="en-US" sz="1800" kern="1200" dirty="0">
              <a:solidFill>
                <a:prstClr val="black"/>
              </a:solidFill>
              <a:latin typeface="Franklin Gothic Book" panose="020B0503020102020204"/>
              <a:ea typeface="+mn-ea"/>
              <a:cs typeface="+mn-cs"/>
            </a:endParaRPr>
          </a:p>
          <a:p>
            <a:pPr marL="285743" indent="-285743" defTabSz="685800">
              <a:buClrTx/>
              <a:buFont typeface="Arial" panose="020B0604020202020204" pitchFamily="34" charset="0"/>
              <a:buChar char="•"/>
            </a:pPr>
            <a:endParaRPr lang="en-US" sz="1800" kern="1200" dirty="0">
              <a:solidFill>
                <a:prstClr val="black"/>
              </a:solidFill>
              <a:latin typeface="Franklin Gothic Book" panose="020B0503020102020204"/>
              <a:ea typeface="+mn-ea"/>
              <a:cs typeface="+mn-cs"/>
            </a:endParaRPr>
          </a:p>
          <a:p>
            <a:pPr marL="285743" indent="-285743" defTabSz="685800">
              <a:buClrTx/>
              <a:buFont typeface="Arial" panose="020B0604020202020204" pitchFamily="34" charset="0"/>
              <a:buChar char="•"/>
            </a:pPr>
            <a:endParaRPr lang="en-US" sz="1800" kern="1200" dirty="0">
              <a:solidFill>
                <a:prstClr val="black"/>
              </a:solidFill>
              <a:latin typeface="Franklin Gothic Book" panose="020B0503020102020204"/>
              <a:ea typeface="+mn-ea"/>
              <a:cs typeface="+mn-cs"/>
            </a:endParaRPr>
          </a:p>
          <a:p>
            <a:pPr defTabSz="685800">
              <a:buClrTx/>
            </a:pPr>
            <a:endParaRPr lang="en-US" sz="1800" kern="1200" dirty="0">
              <a:solidFill>
                <a:prstClr val="black"/>
              </a:solidFill>
              <a:latin typeface="Franklin Gothic Book" panose="020B0503020102020204"/>
              <a:ea typeface="+mn-ea"/>
              <a:cs typeface="+mn-cs"/>
            </a:endParaRPr>
          </a:p>
        </p:txBody>
      </p:sp>
      <p:sp>
        <p:nvSpPr>
          <p:cNvPr id="6" name="Oval Callout 5">
            <a:extLst>
              <a:ext uri="{FF2B5EF4-FFF2-40B4-BE49-F238E27FC236}">
                <a16:creationId xmlns:a16="http://schemas.microsoft.com/office/drawing/2014/main" id="{E3BD6098-55F7-E241-8AF4-65F5A1B22092}"/>
              </a:ext>
            </a:extLst>
          </p:cNvPr>
          <p:cNvSpPr/>
          <p:nvPr/>
        </p:nvSpPr>
        <p:spPr>
          <a:xfrm rot="20492211">
            <a:off x="-37254" y="1428654"/>
            <a:ext cx="2976458" cy="1567951"/>
          </a:xfrm>
          <a:prstGeom prst="wedgeEllipseCallout">
            <a:avLst>
              <a:gd name="adj1" fmla="val 63935"/>
              <a:gd name="adj2" fmla="val 321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dirty="0">
                <a:solidFill>
                  <a:prstClr val="black"/>
                </a:solidFill>
                <a:latin typeface="Franklin Gothic Book" panose="020B0503020102020204"/>
              </a:rPr>
              <a:t>This week we celebrate… </a:t>
            </a:r>
          </a:p>
          <a:p>
            <a:pPr algn="ctr" defTabSz="685800">
              <a:buClrTx/>
            </a:pPr>
            <a:r>
              <a:rPr lang="en-US" sz="1800" u="sng" kern="1200" dirty="0">
                <a:solidFill>
                  <a:prstClr val="black"/>
                </a:solidFill>
                <a:latin typeface="Franklin Gothic Book" panose="020B0503020102020204"/>
              </a:rPr>
              <a:t>National School Social Worker Week</a:t>
            </a:r>
            <a:endParaRPr lang="en-US" sz="1800" kern="1200" dirty="0">
              <a:solidFill>
                <a:prstClr val="black"/>
              </a:solidFill>
              <a:latin typeface="Franklin Gothic Book" panose="020B0503020102020204"/>
            </a:endParaRPr>
          </a:p>
        </p:txBody>
      </p:sp>
      <p:pic>
        <p:nvPicPr>
          <p:cNvPr id="8" name="Picture 7" descr="A picture containing text&#10;&#10;Description automatically generated">
            <a:extLst>
              <a:ext uri="{FF2B5EF4-FFF2-40B4-BE49-F238E27FC236}">
                <a16:creationId xmlns:a16="http://schemas.microsoft.com/office/drawing/2014/main" id="{0285C004-2261-4A95-B068-FEA780EB9B33}"/>
              </a:ext>
            </a:extLst>
          </p:cNvPr>
          <p:cNvPicPr>
            <a:picLocks noChangeAspect="1"/>
          </p:cNvPicPr>
          <p:nvPr/>
        </p:nvPicPr>
        <p:blipFill rotWithShape="1">
          <a:blip r:embed="rId3"/>
          <a:srcRect l="25755" t="8316" r="24878" b="-677"/>
          <a:stretch/>
        </p:blipFill>
        <p:spPr>
          <a:xfrm>
            <a:off x="3609684" y="1358303"/>
            <a:ext cx="2139884" cy="3662088"/>
          </a:xfrm>
          <a:prstGeom prst="rect">
            <a:avLst/>
          </a:prstGeom>
        </p:spPr>
      </p:pic>
      <p:pic>
        <p:nvPicPr>
          <p:cNvPr id="3" name="Picture 2">
            <a:extLst>
              <a:ext uri="{FF2B5EF4-FFF2-40B4-BE49-F238E27FC236}">
                <a16:creationId xmlns:a16="http://schemas.microsoft.com/office/drawing/2014/main" id="{A812B94D-F55D-4412-BE6C-9D93D1CE56FC}"/>
              </a:ext>
            </a:extLst>
          </p:cNvPr>
          <p:cNvPicPr>
            <a:picLocks noChangeAspect="1"/>
          </p:cNvPicPr>
          <p:nvPr/>
        </p:nvPicPr>
        <p:blipFill>
          <a:blip r:embed="rId4"/>
          <a:stretch>
            <a:fillRect/>
          </a:stretch>
        </p:blipFill>
        <p:spPr>
          <a:xfrm>
            <a:off x="6248369" y="997692"/>
            <a:ext cx="2644073" cy="1407883"/>
          </a:xfrm>
          <a:prstGeom prst="rect">
            <a:avLst/>
          </a:prstGeom>
        </p:spPr>
      </p:pic>
    </p:spTree>
    <p:extLst>
      <p:ext uri="{BB962C8B-B14F-4D97-AF65-F5344CB8AC3E}">
        <p14:creationId xmlns:p14="http://schemas.microsoft.com/office/powerpoint/2010/main" val="2869890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83C5-AC14-40B0-A84D-D50431A8B1DD}"/>
              </a:ext>
            </a:extLst>
          </p:cNvPr>
          <p:cNvSpPr>
            <a:spLocks noGrp="1"/>
          </p:cNvSpPr>
          <p:nvPr>
            <p:ph type="title"/>
          </p:nvPr>
        </p:nvSpPr>
        <p:spPr>
          <a:xfrm>
            <a:off x="415636" y="664300"/>
            <a:ext cx="8088664" cy="653700"/>
          </a:xfrm>
        </p:spPr>
        <p:txBody>
          <a:bodyPr>
            <a:noAutofit/>
          </a:bodyPr>
          <a:lstStyle/>
          <a:p>
            <a:r>
              <a:rPr lang="en-US" sz="2800" b="1" dirty="0"/>
              <a:t>   4</a:t>
            </a:r>
            <a:r>
              <a:rPr lang="en-US" sz="2800" b="1" baseline="30000" dirty="0"/>
              <a:t>th</a:t>
            </a:r>
            <a:r>
              <a:rPr lang="en-US" sz="2800" b="1" dirty="0"/>
              <a:t> Quarter Intent to Return</a:t>
            </a:r>
          </a:p>
        </p:txBody>
      </p:sp>
      <p:graphicFrame>
        <p:nvGraphicFramePr>
          <p:cNvPr id="6" name="Table 6">
            <a:extLst>
              <a:ext uri="{FF2B5EF4-FFF2-40B4-BE49-F238E27FC236}">
                <a16:creationId xmlns:a16="http://schemas.microsoft.com/office/drawing/2014/main" id="{50BDE7D1-2F5C-4630-A923-7B940C4DADEA}"/>
              </a:ext>
            </a:extLst>
          </p:cNvPr>
          <p:cNvGraphicFramePr>
            <a:graphicFrameLocks noGrp="1"/>
          </p:cNvGraphicFramePr>
          <p:nvPr>
            <p:extLst>
              <p:ext uri="{D42A27DB-BD31-4B8C-83A1-F6EECF244321}">
                <p14:modId xmlns:p14="http://schemas.microsoft.com/office/powerpoint/2010/main" val="788117226"/>
              </p:ext>
            </p:extLst>
          </p:nvPr>
        </p:nvGraphicFramePr>
        <p:xfrm>
          <a:off x="639700" y="1246749"/>
          <a:ext cx="7096511" cy="2578752"/>
        </p:xfrm>
        <a:graphic>
          <a:graphicData uri="http://schemas.openxmlformats.org/drawingml/2006/table">
            <a:tbl>
              <a:tblPr firstRow="1" bandRow="1">
                <a:tableStyleId>{1EB73AC1-4EBC-408D-A6F8-25C16E4FFF62}</a:tableStyleId>
              </a:tblPr>
              <a:tblGrid>
                <a:gridCol w="1388321">
                  <a:extLst>
                    <a:ext uri="{9D8B030D-6E8A-4147-A177-3AD203B41FA5}">
                      <a16:colId xmlns:a16="http://schemas.microsoft.com/office/drawing/2014/main" val="963751088"/>
                    </a:ext>
                  </a:extLst>
                </a:gridCol>
                <a:gridCol w="2159934">
                  <a:extLst>
                    <a:ext uri="{9D8B030D-6E8A-4147-A177-3AD203B41FA5}">
                      <a16:colId xmlns:a16="http://schemas.microsoft.com/office/drawing/2014/main" val="3634869191"/>
                    </a:ext>
                  </a:extLst>
                </a:gridCol>
                <a:gridCol w="1774128">
                  <a:extLst>
                    <a:ext uri="{9D8B030D-6E8A-4147-A177-3AD203B41FA5}">
                      <a16:colId xmlns:a16="http://schemas.microsoft.com/office/drawing/2014/main" val="2136667198"/>
                    </a:ext>
                  </a:extLst>
                </a:gridCol>
                <a:gridCol w="1774128">
                  <a:extLst>
                    <a:ext uri="{9D8B030D-6E8A-4147-A177-3AD203B41FA5}">
                      <a16:colId xmlns:a16="http://schemas.microsoft.com/office/drawing/2014/main" val="3096763305"/>
                    </a:ext>
                  </a:extLst>
                </a:gridCol>
              </a:tblGrid>
              <a:tr h="652455">
                <a:tc>
                  <a:txBody>
                    <a:bodyPr/>
                    <a:lstStyle/>
                    <a:p>
                      <a:pPr algn="ctr"/>
                      <a:r>
                        <a:rPr lang="en-US" sz="2000" dirty="0">
                          <a:latin typeface="Berlin Sans FB" panose="020E0602020502020306" pitchFamily="34" charset="0"/>
                        </a:rPr>
                        <a:t> Grade</a:t>
                      </a:r>
                    </a:p>
                  </a:txBody>
                  <a:tcPr anchor="ctr">
                    <a:solidFill>
                      <a:schemeClr val="tx2">
                        <a:lumMod val="75000"/>
                      </a:schemeClr>
                    </a:solidFill>
                  </a:tcPr>
                </a:tc>
                <a:tc>
                  <a:txBody>
                    <a:bodyPr/>
                    <a:lstStyle/>
                    <a:p>
                      <a:pPr algn="ctr"/>
                      <a:r>
                        <a:rPr lang="en-US" sz="1800" dirty="0">
                          <a:latin typeface="Berlin Sans FB" panose="020E0602020502020306" pitchFamily="34" charset="0"/>
                        </a:rPr>
                        <a:t>Face-to-Face</a:t>
                      </a:r>
                    </a:p>
                  </a:txBody>
                  <a:tcPr anchor="ctr">
                    <a:solidFill>
                      <a:schemeClr val="tx2">
                        <a:lumMod val="75000"/>
                      </a:schemeClr>
                    </a:solidFill>
                  </a:tcPr>
                </a:tc>
                <a:tc>
                  <a:txBody>
                    <a:bodyPr/>
                    <a:lstStyle/>
                    <a:p>
                      <a:pPr algn="ctr"/>
                      <a:r>
                        <a:rPr lang="en-US" sz="1800" dirty="0">
                          <a:latin typeface="Berlin Sans FB" panose="020E0602020502020306" pitchFamily="34" charset="0"/>
                        </a:rPr>
                        <a:t>Site-Based Virtual</a:t>
                      </a:r>
                    </a:p>
                  </a:txBody>
                  <a:tcPr anchor="ctr">
                    <a:solidFill>
                      <a:schemeClr val="tx2">
                        <a:lumMod val="75000"/>
                      </a:schemeClr>
                    </a:solidFill>
                  </a:tcPr>
                </a:tc>
                <a:tc>
                  <a:txBody>
                    <a:bodyPr/>
                    <a:lstStyle/>
                    <a:p>
                      <a:pPr algn="ctr"/>
                      <a:r>
                        <a:rPr lang="en-US" sz="1800" dirty="0">
                          <a:latin typeface="Berlin Sans FB" panose="020E0602020502020306" pitchFamily="34" charset="0"/>
                        </a:rPr>
                        <a:t>AVA</a:t>
                      </a:r>
                    </a:p>
                  </a:txBody>
                  <a:tcPr anchor="ctr">
                    <a:solidFill>
                      <a:schemeClr val="tx2">
                        <a:lumMod val="75000"/>
                      </a:schemeClr>
                    </a:solidFill>
                  </a:tcPr>
                </a:tc>
                <a:extLst>
                  <a:ext uri="{0D108BD9-81ED-4DB2-BD59-A6C34878D82A}">
                    <a16:rowId xmlns:a16="http://schemas.microsoft.com/office/drawing/2014/main" val="2334248174"/>
                  </a:ext>
                </a:extLst>
              </a:tr>
              <a:tr h="403901">
                <a:tc>
                  <a:txBody>
                    <a:bodyPr/>
                    <a:lstStyle/>
                    <a:p>
                      <a:pPr algn="ctr"/>
                      <a:r>
                        <a:rPr lang="en-US" sz="2000" b="0" dirty="0">
                          <a:latin typeface="Berlin Sans FB" panose="020E0602020502020306" pitchFamily="34" charset="0"/>
                        </a:rPr>
                        <a:t>6</a:t>
                      </a:r>
                    </a:p>
                  </a:txBody>
                  <a:tcPr anchor="ctr"/>
                </a:tc>
                <a:tc>
                  <a:txBody>
                    <a:bodyPr/>
                    <a:lstStyle/>
                    <a:p>
                      <a:pPr algn="ctr"/>
                      <a:r>
                        <a:rPr lang="en-US" sz="1800" dirty="0"/>
                        <a:t>29</a:t>
                      </a:r>
                    </a:p>
                  </a:txBody>
                  <a:tcPr anchor="ctr"/>
                </a:tc>
                <a:tc>
                  <a:txBody>
                    <a:bodyPr/>
                    <a:lstStyle/>
                    <a:p>
                      <a:pPr algn="ctr"/>
                      <a:r>
                        <a:rPr lang="en-US" sz="1800" dirty="0"/>
                        <a:t>24</a:t>
                      </a:r>
                    </a:p>
                  </a:txBody>
                  <a:tcPr anchor="ctr"/>
                </a:tc>
                <a:tc>
                  <a:txBody>
                    <a:bodyPr/>
                    <a:lstStyle/>
                    <a:p>
                      <a:pPr algn="ctr"/>
                      <a:r>
                        <a:rPr lang="en-US" sz="1800" dirty="0"/>
                        <a:t>2</a:t>
                      </a:r>
                    </a:p>
                  </a:txBody>
                  <a:tcPr anchor="ctr"/>
                </a:tc>
                <a:extLst>
                  <a:ext uri="{0D108BD9-81ED-4DB2-BD59-A6C34878D82A}">
                    <a16:rowId xmlns:a16="http://schemas.microsoft.com/office/drawing/2014/main" val="3510999769"/>
                  </a:ext>
                </a:extLst>
              </a:tr>
              <a:tr h="403901">
                <a:tc>
                  <a:txBody>
                    <a:bodyPr/>
                    <a:lstStyle/>
                    <a:p>
                      <a:pPr algn="ctr"/>
                      <a:r>
                        <a:rPr lang="en-US" sz="2000" b="0" dirty="0">
                          <a:latin typeface="Berlin Sans FB" panose="020E0602020502020306" pitchFamily="34" charset="0"/>
                        </a:rPr>
                        <a:t>7</a:t>
                      </a:r>
                    </a:p>
                  </a:txBody>
                  <a:tcPr anchor="ctr"/>
                </a:tc>
                <a:tc>
                  <a:txBody>
                    <a:bodyPr/>
                    <a:lstStyle/>
                    <a:p>
                      <a:pPr algn="ctr"/>
                      <a:r>
                        <a:rPr lang="en-US" sz="1800" dirty="0"/>
                        <a:t>28</a:t>
                      </a:r>
                    </a:p>
                  </a:txBody>
                  <a:tcPr anchor="ctr"/>
                </a:tc>
                <a:tc>
                  <a:txBody>
                    <a:bodyPr/>
                    <a:lstStyle/>
                    <a:p>
                      <a:pPr algn="ctr"/>
                      <a:r>
                        <a:rPr lang="en-US" sz="1800" dirty="0"/>
                        <a:t>14</a:t>
                      </a:r>
                    </a:p>
                  </a:txBody>
                  <a:tcPr anchor="ctr"/>
                </a:tc>
                <a:tc>
                  <a:txBody>
                    <a:bodyPr/>
                    <a:lstStyle/>
                    <a:p>
                      <a:pPr algn="ctr"/>
                      <a:r>
                        <a:rPr lang="en-US" sz="1800" dirty="0"/>
                        <a:t>0</a:t>
                      </a:r>
                    </a:p>
                  </a:txBody>
                  <a:tcPr anchor="ctr"/>
                </a:tc>
                <a:extLst>
                  <a:ext uri="{0D108BD9-81ED-4DB2-BD59-A6C34878D82A}">
                    <a16:rowId xmlns:a16="http://schemas.microsoft.com/office/drawing/2014/main" val="2710506492"/>
                  </a:ext>
                </a:extLst>
              </a:tr>
              <a:tr h="403901">
                <a:tc>
                  <a:txBody>
                    <a:bodyPr/>
                    <a:lstStyle/>
                    <a:p>
                      <a:pPr algn="ctr"/>
                      <a:r>
                        <a:rPr lang="en-US" sz="2000" b="0" dirty="0">
                          <a:latin typeface="Berlin Sans FB" panose="020E0602020502020306" pitchFamily="34" charset="0"/>
                        </a:rPr>
                        <a:t>8</a:t>
                      </a:r>
                    </a:p>
                  </a:txBody>
                  <a:tcPr anchor="ctr"/>
                </a:tc>
                <a:tc>
                  <a:txBody>
                    <a:bodyPr/>
                    <a:lstStyle/>
                    <a:p>
                      <a:pPr algn="ctr"/>
                      <a:r>
                        <a:rPr lang="en-US" sz="1800" dirty="0"/>
                        <a:t>26</a:t>
                      </a:r>
                    </a:p>
                  </a:txBody>
                  <a:tcPr anchor="ctr"/>
                </a:tc>
                <a:tc>
                  <a:txBody>
                    <a:bodyPr/>
                    <a:lstStyle/>
                    <a:p>
                      <a:pPr algn="ctr"/>
                      <a:r>
                        <a:rPr lang="en-US" sz="1800" dirty="0"/>
                        <a:t>14</a:t>
                      </a:r>
                    </a:p>
                  </a:txBody>
                  <a:tcPr anchor="ctr"/>
                </a:tc>
                <a:tc>
                  <a:txBody>
                    <a:bodyPr/>
                    <a:lstStyle/>
                    <a:p>
                      <a:pPr algn="ctr"/>
                      <a:r>
                        <a:rPr lang="en-US" sz="1800" dirty="0"/>
                        <a:t>0</a:t>
                      </a:r>
                    </a:p>
                  </a:txBody>
                  <a:tcPr anchor="ctr"/>
                </a:tc>
                <a:extLst>
                  <a:ext uri="{0D108BD9-81ED-4DB2-BD59-A6C34878D82A}">
                    <a16:rowId xmlns:a16="http://schemas.microsoft.com/office/drawing/2014/main" val="173880897"/>
                  </a:ext>
                </a:extLst>
              </a:tr>
              <a:tr h="714594">
                <a:tc>
                  <a:txBody>
                    <a:bodyPr/>
                    <a:lstStyle/>
                    <a:p>
                      <a:pPr algn="ctr"/>
                      <a:r>
                        <a:rPr lang="en-US" sz="2000" b="0" dirty="0">
                          <a:latin typeface="Berlin Sans FB" panose="020E0602020502020306" pitchFamily="34" charset="0"/>
                        </a:rPr>
                        <a:t>Total Students</a:t>
                      </a:r>
                    </a:p>
                  </a:txBody>
                  <a:tcPr anchor="ctr"/>
                </a:tc>
                <a:tc>
                  <a:txBody>
                    <a:bodyPr/>
                    <a:lstStyle/>
                    <a:p>
                      <a:pPr algn="ctr"/>
                      <a:r>
                        <a:rPr lang="en-US" sz="1800" dirty="0"/>
                        <a:t>83</a:t>
                      </a:r>
                    </a:p>
                  </a:txBody>
                  <a:tcPr anchor="ctr"/>
                </a:tc>
                <a:tc>
                  <a:txBody>
                    <a:bodyPr/>
                    <a:lstStyle/>
                    <a:p>
                      <a:pPr algn="ctr"/>
                      <a:r>
                        <a:rPr lang="en-US" sz="1800" dirty="0"/>
                        <a:t>52</a:t>
                      </a:r>
                    </a:p>
                  </a:txBody>
                  <a:tcPr anchor="ctr"/>
                </a:tc>
                <a:tc>
                  <a:txBody>
                    <a:bodyPr/>
                    <a:lstStyle/>
                    <a:p>
                      <a:pPr algn="ctr"/>
                      <a:r>
                        <a:rPr lang="en-US" sz="1800" dirty="0"/>
                        <a:t>2</a:t>
                      </a:r>
                    </a:p>
                  </a:txBody>
                  <a:tcPr anchor="ctr"/>
                </a:tc>
                <a:extLst>
                  <a:ext uri="{0D108BD9-81ED-4DB2-BD59-A6C34878D82A}">
                    <a16:rowId xmlns:a16="http://schemas.microsoft.com/office/drawing/2014/main" val="1509094078"/>
                  </a:ext>
                </a:extLst>
              </a:tr>
            </a:tbl>
          </a:graphicData>
        </a:graphic>
      </p:graphicFrame>
      <p:pic>
        <p:nvPicPr>
          <p:cNvPr id="8" name="Picture 7" descr="A picture containing text, table, indoor&#10;&#10;Description automatically generated">
            <a:extLst>
              <a:ext uri="{FF2B5EF4-FFF2-40B4-BE49-F238E27FC236}">
                <a16:creationId xmlns:a16="http://schemas.microsoft.com/office/drawing/2014/main" id="{772FD537-B77B-4808-8811-D3218AA8C0E6}"/>
              </a:ext>
            </a:extLst>
          </p:cNvPr>
          <p:cNvPicPr>
            <a:picLocks noChangeAspect="1"/>
          </p:cNvPicPr>
          <p:nvPr/>
        </p:nvPicPr>
        <p:blipFill>
          <a:blip r:embed="rId2"/>
          <a:stretch>
            <a:fillRect/>
          </a:stretch>
        </p:blipFill>
        <p:spPr>
          <a:xfrm>
            <a:off x="5694088" y="3630742"/>
            <a:ext cx="3200400" cy="1428750"/>
          </a:xfrm>
          <a:prstGeom prst="rect">
            <a:avLst/>
          </a:prstGeom>
        </p:spPr>
      </p:pic>
    </p:spTree>
    <p:extLst>
      <p:ext uri="{BB962C8B-B14F-4D97-AF65-F5344CB8AC3E}">
        <p14:creationId xmlns:p14="http://schemas.microsoft.com/office/powerpoint/2010/main" val="1985687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69EE982-87B1-4D8F-ABA1-D2B02659C86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24</a:t>
            </a:fld>
            <a:endParaRPr lang="en" dirty="0"/>
          </a:p>
        </p:txBody>
      </p:sp>
      <p:pic>
        <p:nvPicPr>
          <p:cNvPr id="13" name="Picture 12">
            <a:extLst>
              <a:ext uri="{FF2B5EF4-FFF2-40B4-BE49-F238E27FC236}">
                <a16:creationId xmlns:a16="http://schemas.microsoft.com/office/drawing/2014/main" id="{53858C34-05AB-4A47-B8D7-2B48EE4A7ABE}"/>
              </a:ext>
            </a:extLst>
          </p:cNvPr>
          <p:cNvPicPr>
            <a:picLocks noChangeAspect="1"/>
          </p:cNvPicPr>
          <p:nvPr/>
        </p:nvPicPr>
        <p:blipFill>
          <a:blip r:embed="rId3"/>
          <a:stretch>
            <a:fillRect/>
          </a:stretch>
        </p:blipFill>
        <p:spPr>
          <a:xfrm>
            <a:off x="439433" y="1401494"/>
            <a:ext cx="4132567" cy="3592919"/>
          </a:xfrm>
          <a:prstGeom prst="rect">
            <a:avLst/>
          </a:prstGeom>
        </p:spPr>
      </p:pic>
      <p:sp>
        <p:nvSpPr>
          <p:cNvPr id="11" name="Oval 10">
            <a:extLst>
              <a:ext uri="{FF2B5EF4-FFF2-40B4-BE49-F238E27FC236}">
                <a16:creationId xmlns:a16="http://schemas.microsoft.com/office/drawing/2014/main" id="{5E2FB47E-43A1-463D-A8A7-8B891A968F32}"/>
              </a:ext>
            </a:extLst>
          </p:cNvPr>
          <p:cNvSpPr/>
          <p:nvPr/>
        </p:nvSpPr>
        <p:spPr>
          <a:xfrm>
            <a:off x="229166" y="3709634"/>
            <a:ext cx="3516923" cy="4501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17" name="Picture 16">
            <a:extLst>
              <a:ext uri="{FF2B5EF4-FFF2-40B4-BE49-F238E27FC236}">
                <a16:creationId xmlns:a16="http://schemas.microsoft.com/office/drawing/2014/main" id="{01272153-624B-4981-848E-5C8BA366FF80}"/>
              </a:ext>
            </a:extLst>
          </p:cNvPr>
          <p:cNvPicPr>
            <a:picLocks noChangeAspect="1"/>
          </p:cNvPicPr>
          <p:nvPr/>
        </p:nvPicPr>
        <p:blipFill>
          <a:blip r:embed="rId4"/>
          <a:stretch>
            <a:fillRect/>
          </a:stretch>
        </p:blipFill>
        <p:spPr>
          <a:xfrm>
            <a:off x="4423985" y="687739"/>
            <a:ext cx="4490849" cy="2971022"/>
          </a:xfrm>
          <a:prstGeom prst="rect">
            <a:avLst/>
          </a:prstGeom>
        </p:spPr>
      </p:pic>
      <p:pic>
        <p:nvPicPr>
          <p:cNvPr id="20" name="Picture 19">
            <a:extLst>
              <a:ext uri="{FF2B5EF4-FFF2-40B4-BE49-F238E27FC236}">
                <a16:creationId xmlns:a16="http://schemas.microsoft.com/office/drawing/2014/main" id="{8CE74A01-98FF-4954-8DEC-9ED71BEAE2FD}"/>
              </a:ext>
            </a:extLst>
          </p:cNvPr>
          <p:cNvPicPr>
            <a:picLocks noChangeAspect="1"/>
          </p:cNvPicPr>
          <p:nvPr/>
        </p:nvPicPr>
        <p:blipFill>
          <a:blip r:embed="rId5"/>
          <a:stretch>
            <a:fillRect/>
          </a:stretch>
        </p:blipFill>
        <p:spPr>
          <a:xfrm>
            <a:off x="229166" y="0"/>
            <a:ext cx="3991141" cy="1375478"/>
          </a:xfrm>
          <a:prstGeom prst="rect">
            <a:avLst/>
          </a:prstGeom>
        </p:spPr>
      </p:pic>
    </p:spTree>
    <p:extLst>
      <p:ext uri="{BB962C8B-B14F-4D97-AF65-F5344CB8AC3E}">
        <p14:creationId xmlns:p14="http://schemas.microsoft.com/office/powerpoint/2010/main" val="643773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A3A66-D0D7-4A06-AFC5-85932FD08C50}"/>
              </a:ext>
            </a:extLst>
          </p:cNvPr>
          <p:cNvSpPr>
            <a:spLocks noGrp="1"/>
          </p:cNvSpPr>
          <p:nvPr>
            <p:ph type="title"/>
          </p:nvPr>
        </p:nvSpPr>
        <p:spPr/>
        <p:txBody>
          <a:bodyPr/>
          <a:lstStyle/>
          <a:p>
            <a:r>
              <a:rPr lang="en-US" sz="3200" b="1" dirty="0"/>
              <a:t>Percentage of Failing Grades</a:t>
            </a:r>
          </a:p>
        </p:txBody>
      </p:sp>
      <p:sp>
        <p:nvSpPr>
          <p:cNvPr id="5" name="Slide Number Placeholder 4">
            <a:extLst>
              <a:ext uri="{FF2B5EF4-FFF2-40B4-BE49-F238E27FC236}">
                <a16:creationId xmlns:a16="http://schemas.microsoft.com/office/drawing/2014/main" id="{069EE982-87B1-4D8F-ABA1-D2B02659C86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25</a:t>
            </a:fld>
            <a:endParaRPr lang="en" dirty="0"/>
          </a:p>
        </p:txBody>
      </p:sp>
      <p:pic>
        <p:nvPicPr>
          <p:cNvPr id="7" name="Picture 6">
            <a:extLst>
              <a:ext uri="{FF2B5EF4-FFF2-40B4-BE49-F238E27FC236}">
                <a16:creationId xmlns:a16="http://schemas.microsoft.com/office/drawing/2014/main" id="{0AA6E50F-8157-4DE9-95DE-E7DF6BFF6AFB}"/>
              </a:ext>
            </a:extLst>
          </p:cNvPr>
          <p:cNvPicPr>
            <a:picLocks noChangeAspect="1"/>
          </p:cNvPicPr>
          <p:nvPr/>
        </p:nvPicPr>
        <p:blipFill>
          <a:blip r:embed="rId2"/>
          <a:stretch>
            <a:fillRect/>
          </a:stretch>
        </p:blipFill>
        <p:spPr>
          <a:xfrm>
            <a:off x="0" y="1197410"/>
            <a:ext cx="4257675" cy="3183315"/>
          </a:xfrm>
          <a:prstGeom prst="rect">
            <a:avLst/>
          </a:prstGeom>
        </p:spPr>
      </p:pic>
      <p:pic>
        <p:nvPicPr>
          <p:cNvPr id="9" name="Picture 8">
            <a:extLst>
              <a:ext uri="{FF2B5EF4-FFF2-40B4-BE49-F238E27FC236}">
                <a16:creationId xmlns:a16="http://schemas.microsoft.com/office/drawing/2014/main" id="{E26B90DE-C64F-4343-9836-6D2CB997A085}"/>
              </a:ext>
            </a:extLst>
          </p:cNvPr>
          <p:cNvPicPr>
            <a:picLocks noChangeAspect="1"/>
          </p:cNvPicPr>
          <p:nvPr/>
        </p:nvPicPr>
        <p:blipFill>
          <a:blip r:embed="rId3"/>
          <a:stretch>
            <a:fillRect/>
          </a:stretch>
        </p:blipFill>
        <p:spPr>
          <a:xfrm>
            <a:off x="4572000" y="1674056"/>
            <a:ext cx="4149970" cy="3334042"/>
          </a:xfrm>
          <a:prstGeom prst="rect">
            <a:avLst/>
          </a:prstGeom>
        </p:spPr>
      </p:pic>
      <p:sp>
        <p:nvSpPr>
          <p:cNvPr id="11" name="Oval 10">
            <a:extLst>
              <a:ext uri="{FF2B5EF4-FFF2-40B4-BE49-F238E27FC236}">
                <a16:creationId xmlns:a16="http://schemas.microsoft.com/office/drawing/2014/main" id="{5E2FB47E-43A1-463D-A8A7-8B891A968F32}"/>
              </a:ext>
            </a:extLst>
          </p:cNvPr>
          <p:cNvSpPr/>
          <p:nvPr/>
        </p:nvSpPr>
        <p:spPr>
          <a:xfrm>
            <a:off x="0" y="3404382"/>
            <a:ext cx="3291840" cy="42111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345144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ADE51-CC28-46EC-A356-ED05D72E7493}"/>
              </a:ext>
            </a:extLst>
          </p:cNvPr>
          <p:cNvSpPr>
            <a:spLocks noGrp="1"/>
          </p:cNvSpPr>
          <p:nvPr>
            <p:ph type="title"/>
          </p:nvPr>
        </p:nvSpPr>
        <p:spPr/>
        <p:txBody>
          <a:bodyPr/>
          <a:lstStyle/>
          <a:p>
            <a:r>
              <a:rPr lang="en-US" sz="3200" b="1" dirty="0"/>
              <a:t>District Benchmark </a:t>
            </a:r>
          </a:p>
        </p:txBody>
      </p:sp>
      <p:sp>
        <p:nvSpPr>
          <p:cNvPr id="5" name="Slide Number Placeholder 4">
            <a:extLst>
              <a:ext uri="{FF2B5EF4-FFF2-40B4-BE49-F238E27FC236}">
                <a16:creationId xmlns:a16="http://schemas.microsoft.com/office/drawing/2014/main" id="{5D735E4B-B986-471B-A639-FFEC1C8677A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26</a:t>
            </a:fld>
            <a:endParaRPr lang="en" dirty="0"/>
          </a:p>
        </p:txBody>
      </p:sp>
      <p:pic>
        <p:nvPicPr>
          <p:cNvPr id="7" name="Picture 6">
            <a:extLst>
              <a:ext uri="{FF2B5EF4-FFF2-40B4-BE49-F238E27FC236}">
                <a16:creationId xmlns:a16="http://schemas.microsoft.com/office/drawing/2014/main" id="{262BC53D-8EDD-483C-A1F3-2A5C2D32E70C}"/>
              </a:ext>
            </a:extLst>
          </p:cNvPr>
          <p:cNvPicPr>
            <a:picLocks noChangeAspect="1"/>
          </p:cNvPicPr>
          <p:nvPr/>
        </p:nvPicPr>
        <p:blipFill>
          <a:blip r:embed="rId3"/>
          <a:stretch>
            <a:fillRect/>
          </a:stretch>
        </p:blipFill>
        <p:spPr>
          <a:xfrm>
            <a:off x="4826736" y="326850"/>
            <a:ext cx="3806248" cy="2458373"/>
          </a:xfrm>
          <a:prstGeom prst="rect">
            <a:avLst/>
          </a:prstGeom>
        </p:spPr>
      </p:pic>
      <p:pic>
        <p:nvPicPr>
          <p:cNvPr id="9" name="Picture 8">
            <a:extLst>
              <a:ext uri="{FF2B5EF4-FFF2-40B4-BE49-F238E27FC236}">
                <a16:creationId xmlns:a16="http://schemas.microsoft.com/office/drawing/2014/main" id="{AFE2C251-206A-4223-9807-6BE1ABCBA828}"/>
              </a:ext>
            </a:extLst>
          </p:cNvPr>
          <p:cNvPicPr>
            <a:picLocks noChangeAspect="1"/>
          </p:cNvPicPr>
          <p:nvPr/>
        </p:nvPicPr>
        <p:blipFill>
          <a:blip r:embed="rId4"/>
          <a:stretch>
            <a:fillRect/>
          </a:stretch>
        </p:blipFill>
        <p:spPr>
          <a:xfrm>
            <a:off x="601462" y="1627978"/>
            <a:ext cx="4225274" cy="3188672"/>
          </a:xfrm>
          <a:prstGeom prst="rect">
            <a:avLst/>
          </a:prstGeom>
        </p:spPr>
      </p:pic>
      <p:sp>
        <p:nvSpPr>
          <p:cNvPr id="10" name="Rectangle 9">
            <a:extLst>
              <a:ext uri="{FF2B5EF4-FFF2-40B4-BE49-F238E27FC236}">
                <a16:creationId xmlns:a16="http://schemas.microsoft.com/office/drawing/2014/main" id="{5B1FDFA5-B61E-4FEA-A4B6-DCBB19587C21}"/>
              </a:ext>
            </a:extLst>
          </p:cNvPr>
          <p:cNvSpPr/>
          <p:nvPr/>
        </p:nvSpPr>
        <p:spPr>
          <a:xfrm>
            <a:off x="5606222" y="3186538"/>
            <a:ext cx="2848260" cy="1446550"/>
          </a:xfrm>
          <a:prstGeom prst="rect">
            <a:avLst/>
          </a:prstGeom>
          <a:noFill/>
        </p:spPr>
        <p:txBody>
          <a:bodyPr wrap="square" lIns="91440" tIns="45720" rIns="91440" bIns="45720">
            <a:spAutoFit/>
          </a:bodyPr>
          <a:lstStyle/>
          <a:p>
            <a:pPr algn="ctr"/>
            <a:r>
              <a:rPr lang="en-US" sz="2800" dirty="0">
                <a:ln w="0"/>
                <a:solidFill>
                  <a:schemeClr val="accent4"/>
                </a:solidFill>
                <a:effectLst>
                  <a:outerShdw blurRad="38100" dist="19050" dir="2700000" algn="tl" rotWithShape="0">
                    <a:schemeClr val="dk1">
                      <a:alpha val="40000"/>
                    </a:schemeClr>
                  </a:outerShdw>
                </a:effectLst>
              </a:rPr>
              <a:t>Sylvan </a:t>
            </a:r>
          </a:p>
          <a:p>
            <a:pPr algn="ctr"/>
            <a:r>
              <a:rPr lang="en-US" sz="2800" dirty="0">
                <a:ln w="0"/>
                <a:solidFill>
                  <a:schemeClr val="accent4"/>
                </a:solidFill>
                <a:effectLst>
                  <a:outerShdw blurRad="38100" dist="19050" dir="2700000" algn="tl" rotWithShape="0">
                    <a:schemeClr val="dk1">
                      <a:alpha val="40000"/>
                    </a:schemeClr>
                  </a:outerShdw>
                </a:effectLst>
              </a:rPr>
              <a:t>Take Rate: </a:t>
            </a:r>
          </a:p>
          <a:p>
            <a:pPr algn="ctr"/>
            <a:r>
              <a:rPr lang="en-US" sz="3200" dirty="0">
                <a:ln w="0"/>
                <a:solidFill>
                  <a:schemeClr val="accent4"/>
                </a:solidFill>
                <a:effectLst>
                  <a:outerShdw blurRad="38100" dist="19050" dir="2700000" algn="tl" rotWithShape="0">
                    <a:schemeClr val="dk1">
                      <a:alpha val="40000"/>
                    </a:schemeClr>
                  </a:outerShdw>
                </a:effectLst>
              </a:rPr>
              <a:t>58%</a:t>
            </a:r>
            <a:endParaRPr lang="en-US" sz="3200" b="0" cap="none" spc="0" dirty="0">
              <a:ln w="0"/>
              <a:solidFill>
                <a:schemeClr val="accent4"/>
              </a:solidFill>
              <a:effectLst>
                <a:outerShdw blurRad="38100" dist="19050" dir="2700000" algn="tl" rotWithShape="0">
                  <a:schemeClr val="dk1">
                    <a:alpha val="40000"/>
                  </a:schemeClr>
                </a:outerShdw>
              </a:effectLst>
            </a:endParaRPr>
          </a:p>
        </p:txBody>
      </p:sp>
      <p:sp>
        <p:nvSpPr>
          <p:cNvPr id="14" name="TextBox 13">
            <a:extLst>
              <a:ext uri="{FF2B5EF4-FFF2-40B4-BE49-F238E27FC236}">
                <a16:creationId xmlns:a16="http://schemas.microsoft.com/office/drawing/2014/main" id="{EDB684D2-067A-454D-A739-D53DA6CD8892}"/>
              </a:ext>
            </a:extLst>
          </p:cNvPr>
          <p:cNvSpPr txBox="1"/>
          <p:nvPr/>
        </p:nvSpPr>
        <p:spPr>
          <a:xfrm>
            <a:off x="814453" y="4294534"/>
            <a:ext cx="675250" cy="338554"/>
          </a:xfrm>
          <a:prstGeom prst="rect">
            <a:avLst/>
          </a:prstGeom>
          <a:solidFill>
            <a:schemeClr val="tx1">
              <a:lumMod val="75000"/>
              <a:lumOff val="25000"/>
            </a:schemeClr>
          </a:solidFill>
        </p:spPr>
        <p:txBody>
          <a:bodyPr wrap="square" rtlCol="0">
            <a:spAutoFit/>
          </a:bodyPr>
          <a:lstStyle/>
          <a:p>
            <a:r>
              <a:rPr lang="en-US" sz="1600" b="1" dirty="0">
                <a:solidFill>
                  <a:schemeClr val="bg1"/>
                </a:solidFill>
              </a:rPr>
              <a:t>ELA</a:t>
            </a:r>
          </a:p>
        </p:txBody>
      </p:sp>
      <p:sp>
        <p:nvSpPr>
          <p:cNvPr id="15" name="TextBox 14">
            <a:extLst>
              <a:ext uri="{FF2B5EF4-FFF2-40B4-BE49-F238E27FC236}">
                <a16:creationId xmlns:a16="http://schemas.microsoft.com/office/drawing/2014/main" id="{E47DA715-2C32-4E60-8158-E1A65BD8B617}"/>
              </a:ext>
            </a:extLst>
          </p:cNvPr>
          <p:cNvSpPr txBox="1"/>
          <p:nvPr/>
        </p:nvSpPr>
        <p:spPr>
          <a:xfrm>
            <a:off x="1855462" y="4309923"/>
            <a:ext cx="675250" cy="338554"/>
          </a:xfrm>
          <a:prstGeom prst="rect">
            <a:avLst/>
          </a:prstGeom>
          <a:solidFill>
            <a:schemeClr val="tx1">
              <a:lumMod val="75000"/>
              <a:lumOff val="25000"/>
            </a:schemeClr>
          </a:solidFill>
        </p:spPr>
        <p:txBody>
          <a:bodyPr wrap="square" rtlCol="0">
            <a:spAutoFit/>
          </a:bodyPr>
          <a:lstStyle/>
          <a:p>
            <a:r>
              <a:rPr lang="en-US" sz="1600" b="1" dirty="0">
                <a:solidFill>
                  <a:schemeClr val="bg1"/>
                </a:solidFill>
              </a:rPr>
              <a:t>Math</a:t>
            </a:r>
          </a:p>
        </p:txBody>
      </p:sp>
      <p:sp>
        <p:nvSpPr>
          <p:cNvPr id="21" name="TextBox 20">
            <a:extLst>
              <a:ext uri="{FF2B5EF4-FFF2-40B4-BE49-F238E27FC236}">
                <a16:creationId xmlns:a16="http://schemas.microsoft.com/office/drawing/2014/main" id="{18F9AEE4-6522-486D-89C5-8F605D5C4F3A}"/>
              </a:ext>
            </a:extLst>
          </p:cNvPr>
          <p:cNvSpPr txBox="1"/>
          <p:nvPr/>
        </p:nvSpPr>
        <p:spPr>
          <a:xfrm>
            <a:off x="2996418" y="4309923"/>
            <a:ext cx="675250" cy="338554"/>
          </a:xfrm>
          <a:prstGeom prst="rect">
            <a:avLst/>
          </a:prstGeom>
          <a:solidFill>
            <a:schemeClr val="tx2">
              <a:lumMod val="50000"/>
            </a:schemeClr>
          </a:solidFill>
        </p:spPr>
        <p:txBody>
          <a:bodyPr wrap="square" rtlCol="0">
            <a:spAutoFit/>
          </a:bodyPr>
          <a:lstStyle/>
          <a:p>
            <a:pPr algn="ctr"/>
            <a:r>
              <a:rPr lang="en-US" sz="1600" b="1" dirty="0">
                <a:solidFill>
                  <a:schemeClr val="bg1"/>
                </a:solidFill>
              </a:rPr>
              <a:t>SCI</a:t>
            </a:r>
          </a:p>
        </p:txBody>
      </p:sp>
      <p:sp>
        <p:nvSpPr>
          <p:cNvPr id="22" name="TextBox 21">
            <a:extLst>
              <a:ext uri="{FF2B5EF4-FFF2-40B4-BE49-F238E27FC236}">
                <a16:creationId xmlns:a16="http://schemas.microsoft.com/office/drawing/2014/main" id="{62BEF5D4-7F93-4BB3-8F73-7F676D846B2B}"/>
              </a:ext>
            </a:extLst>
          </p:cNvPr>
          <p:cNvSpPr txBox="1"/>
          <p:nvPr/>
        </p:nvSpPr>
        <p:spPr>
          <a:xfrm>
            <a:off x="3967089" y="4309923"/>
            <a:ext cx="809875" cy="338554"/>
          </a:xfrm>
          <a:prstGeom prst="rect">
            <a:avLst/>
          </a:prstGeom>
          <a:solidFill>
            <a:schemeClr val="tx2">
              <a:lumMod val="50000"/>
            </a:schemeClr>
          </a:solidFill>
        </p:spPr>
        <p:txBody>
          <a:bodyPr wrap="square" rtlCol="0">
            <a:spAutoFit/>
          </a:bodyPr>
          <a:lstStyle/>
          <a:p>
            <a:pPr algn="ctr"/>
            <a:r>
              <a:rPr lang="en-US" sz="1600" b="1" dirty="0">
                <a:solidFill>
                  <a:schemeClr val="bg1"/>
                </a:solidFill>
              </a:rPr>
              <a:t>SS</a:t>
            </a:r>
          </a:p>
        </p:txBody>
      </p:sp>
    </p:spTree>
    <p:extLst>
      <p:ext uri="{BB962C8B-B14F-4D97-AF65-F5344CB8AC3E}">
        <p14:creationId xmlns:p14="http://schemas.microsoft.com/office/powerpoint/2010/main" val="2589859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BB74091-09FE-44AF-8325-7FE6E175F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B525FD0D-50EA-4BBD-8D08-E47E1208CEDF}"/>
              </a:ext>
            </a:extLst>
          </p:cNvPr>
          <p:cNvSpPr>
            <a:spLocks noGrp="1"/>
          </p:cNvSpPr>
          <p:nvPr>
            <p:ph type="ctrTitle"/>
          </p:nvPr>
        </p:nvSpPr>
        <p:spPr>
          <a:xfrm>
            <a:off x="326202" y="4000395"/>
            <a:ext cx="8040514" cy="702577"/>
          </a:xfrm>
        </p:spPr>
        <p:txBody>
          <a:bodyPr>
            <a:noAutofit/>
          </a:bodyPr>
          <a:lstStyle/>
          <a:p>
            <a:r>
              <a:rPr lang="en-US" dirty="0">
                <a:solidFill>
                  <a:srgbClr val="FF0000"/>
                </a:solidFill>
                <a:latin typeface="Berlin Sans FB Demi" panose="020E0802020502020306" pitchFamily="34" charset="0"/>
              </a:rPr>
              <a:t>Announcements</a:t>
            </a:r>
          </a:p>
        </p:txBody>
      </p:sp>
      <p:pic>
        <p:nvPicPr>
          <p:cNvPr id="7" name="Picture 6">
            <a:extLst>
              <a:ext uri="{FF2B5EF4-FFF2-40B4-BE49-F238E27FC236}">
                <a16:creationId xmlns:a16="http://schemas.microsoft.com/office/drawing/2014/main" id="{1358A248-45E1-4551-8CB8-2852A7510539}"/>
              </a:ext>
            </a:extLst>
          </p:cNvPr>
          <p:cNvPicPr>
            <a:picLocks noChangeAspect="1"/>
          </p:cNvPicPr>
          <p:nvPr/>
        </p:nvPicPr>
        <p:blipFill>
          <a:blip r:embed="rId3"/>
          <a:stretch>
            <a:fillRect/>
          </a:stretch>
        </p:blipFill>
        <p:spPr>
          <a:xfrm>
            <a:off x="326202" y="60324"/>
            <a:ext cx="1840996" cy="1840996"/>
          </a:xfrm>
          <a:prstGeom prst="rect">
            <a:avLst/>
          </a:prstGeom>
        </p:spPr>
      </p:pic>
      <p:pic>
        <p:nvPicPr>
          <p:cNvPr id="8" name="Picture 7">
            <a:extLst>
              <a:ext uri="{FF2B5EF4-FFF2-40B4-BE49-F238E27FC236}">
                <a16:creationId xmlns:a16="http://schemas.microsoft.com/office/drawing/2014/main" id="{F4AFF56F-5A51-4517-B87A-41CE0468D01D}"/>
              </a:ext>
            </a:extLst>
          </p:cNvPr>
          <p:cNvPicPr>
            <a:picLocks noChangeAspect="1"/>
          </p:cNvPicPr>
          <p:nvPr/>
        </p:nvPicPr>
        <p:blipFill>
          <a:blip r:embed="rId4"/>
          <a:stretch>
            <a:fillRect/>
          </a:stretch>
        </p:blipFill>
        <p:spPr>
          <a:xfrm>
            <a:off x="588587" y="1822692"/>
            <a:ext cx="2040365" cy="1229975"/>
          </a:xfrm>
          <a:prstGeom prst="rect">
            <a:avLst/>
          </a:prstGeom>
        </p:spPr>
      </p:pic>
      <p:sp>
        <p:nvSpPr>
          <p:cNvPr id="17" name="Freeform: Shape 16">
            <a:extLst>
              <a:ext uri="{FF2B5EF4-FFF2-40B4-BE49-F238E27FC236}">
                <a16:creationId xmlns:a16="http://schemas.microsoft.com/office/drawing/2014/main" id="{0F30CCEB-94C4-4F72-BA5A-9CEA85302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326202" y="3334913"/>
            <a:ext cx="1467878" cy="827765"/>
          </a:xfrm>
          <a:custGeom>
            <a:avLst/>
            <a:gdLst>
              <a:gd name="connsiteX0" fmla="*/ 2017702 w 2017702"/>
              <a:gd name="connsiteY0" fmla="*/ 1137821 h 1137821"/>
              <a:gd name="connsiteX1" fmla="*/ 404 w 2017702"/>
              <a:gd name="connsiteY1" fmla="*/ 1137821 h 1137821"/>
              <a:gd name="connsiteX2" fmla="*/ 0 w 2017702"/>
              <a:gd name="connsiteY2" fmla="*/ 900216 h 1137821"/>
              <a:gd name="connsiteX3" fmla="*/ 1767759 w 2017702"/>
              <a:gd name="connsiteY3" fmla="*/ 901031 h 1137821"/>
              <a:gd name="connsiteX4" fmla="*/ 1767759 w 2017702"/>
              <a:gd name="connsiteY4" fmla="*/ 0 h 1137821"/>
              <a:gd name="connsiteX5" fmla="*/ 2017702 w 2017702"/>
              <a:gd name="connsiteY5" fmla="*/ 0 h 11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702" h="1137821">
                <a:moveTo>
                  <a:pt x="2017702" y="1137821"/>
                </a:moveTo>
                <a:lnTo>
                  <a:pt x="404" y="1137821"/>
                </a:lnTo>
                <a:cubicBezTo>
                  <a:pt x="-404" y="1055814"/>
                  <a:pt x="807" y="982224"/>
                  <a:pt x="0" y="900216"/>
                </a:cubicBezTo>
                <a:lnTo>
                  <a:pt x="1767759" y="901031"/>
                </a:lnTo>
                <a:lnTo>
                  <a:pt x="1767759" y="0"/>
                </a:lnTo>
                <a:lnTo>
                  <a:pt x="2017702" y="0"/>
                </a:lnTo>
                <a:close/>
              </a:path>
            </a:pathLst>
          </a:custGeom>
          <a:solidFill>
            <a:schemeClr val="tx2">
              <a:alpha val="80000"/>
            </a:schemeClr>
          </a:solidFill>
          <a:ln w="0">
            <a:noFill/>
            <a:prstDash val="solid"/>
            <a:round/>
            <a:headEnd/>
            <a:tailEnd/>
          </a:ln>
        </p:spPr>
      </p:sp>
      <p:sp>
        <p:nvSpPr>
          <p:cNvPr id="19" name="Freeform: Shape 18">
            <a:extLst>
              <a:ext uri="{FF2B5EF4-FFF2-40B4-BE49-F238E27FC236}">
                <a16:creationId xmlns:a16="http://schemas.microsoft.com/office/drawing/2014/main" id="{0DE1A94F-CC8B-4954-97A7-ADD4F300D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7627" y="3983422"/>
            <a:ext cx="1531699" cy="910115"/>
          </a:xfrm>
          <a:custGeom>
            <a:avLst/>
            <a:gdLst>
              <a:gd name="connsiteX0" fmla="*/ 1844618 w 2105428"/>
              <a:gd name="connsiteY0" fmla="*/ 0 h 1251016"/>
              <a:gd name="connsiteX1" fmla="*/ 2105428 w 2105428"/>
              <a:gd name="connsiteY1" fmla="*/ 0 h 1251016"/>
              <a:gd name="connsiteX2" fmla="*/ 2105428 w 2105428"/>
              <a:gd name="connsiteY2" fmla="*/ 1251016 h 1251016"/>
              <a:gd name="connsiteX3" fmla="*/ 421 w 2105428"/>
              <a:gd name="connsiteY3" fmla="*/ 1251016 h 1251016"/>
              <a:gd name="connsiteX4" fmla="*/ 0 w 2105428"/>
              <a:gd name="connsiteY4" fmla="*/ 1003081 h 1251016"/>
              <a:gd name="connsiteX5" fmla="*/ 1844618 w 2105428"/>
              <a:gd name="connsiteY5" fmla="*/ 1003931 h 12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428" h="1251016">
                <a:moveTo>
                  <a:pt x="1844618" y="0"/>
                </a:moveTo>
                <a:lnTo>
                  <a:pt x="2105428" y="0"/>
                </a:lnTo>
                <a:lnTo>
                  <a:pt x="2105428" y="1251016"/>
                </a:lnTo>
                <a:lnTo>
                  <a:pt x="421" y="1251016"/>
                </a:lnTo>
                <a:cubicBezTo>
                  <a:pt x="-421" y="1165443"/>
                  <a:pt x="842" y="1088654"/>
                  <a:pt x="0" y="1003081"/>
                </a:cubicBezTo>
                <a:lnTo>
                  <a:pt x="1844618" y="1003931"/>
                </a:lnTo>
                <a:close/>
              </a:path>
            </a:pathLst>
          </a:custGeom>
          <a:solidFill>
            <a:schemeClr val="tx2">
              <a:alpha val="80000"/>
            </a:schemeClr>
          </a:solidFill>
          <a:ln w="0">
            <a:noFill/>
            <a:prstDash val="solid"/>
            <a:round/>
            <a:headEnd/>
            <a:tailEnd/>
          </a:ln>
        </p:spPr>
      </p:sp>
      <p:sp>
        <p:nvSpPr>
          <p:cNvPr id="18" name="TextBox 17">
            <a:extLst>
              <a:ext uri="{FF2B5EF4-FFF2-40B4-BE49-F238E27FC236}">
                <a16:creationId xmlns:a16="http://schemas.microsoft.com/office/drawing/2014/main" id="{CED5B153-99AC-44F1-AFBA-A09CAED5446F}"/>
              </a:ext>
            </a:extLst>
          </p:cNvPr>
          <p:cNvSpPr txBox="1"/>
          <p:nvPr/>
        </p:nvSpPr>
        <p:spPr>
          <a:xfrm>
            <a:off x="3973353" y="210649"/>
            <a:ext cx="4572000" cy="628890"/>
          </a:xfrm>
          <a:prstGeom prst="rect">
            <a:avLst/>
          </a:prstGeom>
          <a:noFill/>
        </p:spPr>
        <p:txBody>
          <a:bodyPr wrap="square">
            <a:spAutoFit/>
          </a:bodyPr>
          <a:lstStyle/>
          <a:p>
            <a:pPr marL="101600" marR="0" lvl="0" algn="l" defTabSz="914400" rtl="0" eaLnBrk="1" fontAlgn="auto" latinLnBrk="0" hangingPunct="1">
              <a:lnSpc>
                <a:spcPct val="115000"/>
              </a:lnSpc>
              <a:spcBef>
                <a:spcPts val="600"/>
              </a:spcBef>
              <a:spcAft>
                <a:spcPts val="0"/>
              </a:spcAft>
              <a:buClr>
                <a:srgbClr val="FFAD1D"/>
              </a:buClr>
              <a:buSzPts val="2000"/>
              <a:tabLst/>
              <a:defRPr/>
            </a:pPr>
            <a:r>
              <a:rPr kumimoji="0" lang="en-US" sz="1600" b="1" i="0" u="none" strike="noStrike" kern="0" cap="none" spc="0" normalizeH="0" baseline="0" noProof="0" dirty="0">
                <a:ln>
                  <a:noFill/>
                </a:ln>
                <a:solidFill>
                  <a:srgbClr val="000000"/>
                </a:solidFill>
                <a:effectLst/>
                <a:uLnTx/>
                <a:uFillTx/>
                <a:latin typeface="Barlow Light"/>
                <a:sym typeface="Barlow Light"/>
              </a:rPr>
              <a:t>Q4 Intent-to-Return to APS schools for the 4</a:t>
            </a:r>
            <a:r>
              <a:rPr kumimoji="0" lang="en-US" sz="1600" b="1" i="0" u="none" strike="noStrike" kern="0" cap="none" spc="0" normalizeH="0" baseline="30000" noProof="0" dirty="0">
                <a:ln>
                  <a:noFill/>
                </a:ln>
                <a:solidFill>
                  <a:srgbClr val="000000"/>
                </a:solidFill>
                <a:effectLst/>
                <a:uLnTx/>
                <a:uFillTx/>
                <a:latin typeface="Barlow Light"/>
                <a:sym typeface="Barlow Light"/>
              </a:rPr>
              <a:t>th</a:t>
            </a:r>
            <a:r>
              <a:rPr kumimoji="0" lang="en-US" sz="1600" b="1" i="0" u="none" strike="noStrike" kern="0" cap="none" spc="0" normalizeH="0" baseline="0" noProof="0" dirty="0">
                <a:ln>
                  <a:noFill/>
                </a:ln>
                <a:solidFill>
                  <a:srgbClr val="000000"/>
                </a:solidFill>
                <a:effectLst/>
                <a:uLnTx/>
                <a:uFillTx/>
                <a:latin typeface="Barlow Light"/>
                <a:sym typeface="Barlow Light"/>
              </a:rPr>
              <a:t> Quarter closed on Monday, March 8</a:t>
            </a:r>
            <a:r>
              <a:rPr kumimoji="0" lang="en-US" sz="1600" b="1" i="0" u="none" strike="noStrike" kern="0" cap="none" spc="0" normalizeH="0" baseline="30000" noProof="0" dirty="0">
                <a:ln>
                  <a:noFill/>
                </a:ln>
                <a:solidFill>
                  <a:srgbClr val="000000"/>
                </a:solidFill>
                <a:effectLst/>
                <a:uLnTx/>
                <a:uFillTx/>
                <a:latin typeface="Barlow Light"/>
                <a:sym typeface="Barlow Light"/>
              </a:rPr>
              <a:t>th</a:t>
            </a:r>
            <a:r>
              <a:rPr kumimoji="0" lang="en-US" sz="1600" b="1" i="0" u="none" strike="noStrike" kern="0" cap="none" spc="0" normalizeH="0" baseline="0" noProof="0" dirty="0">
                <a:ln>
                  <a:noFill/>
                </a:ln>
                <a:solidFill>
                  <a:srgbClr val="000000"/>
                </a:solidFill>
                <a:effectLst/>
                <a:uLnTx/>
                <a:uFillTx/>
                <a:latin typeface="Barlow Light"/>
                <a:sym typeface="Barlow Light"/>
              </a:rPr>
              <a:t>.</a:t>
            </a:r>
          </a:p>
        </p:txBody>
      </p:sp>
      <p:pic>
        <p:nvPicPr>
          <p:cNvPr id="14" name="Picture 13">
            <a:extLst>
              <a:ext uri="{FF2B5EF4-FFF2-40B4-BE49-F238E27FC236}">
                <a16:creationId xmlns:a16="http://schemas.microsoft.com/office/drawing/2014/main" id="{FBA01DFE-10D7-4F66-B4C9-17B14913C3A1}"/>
              </a:ext>
            </a:extLst>
          </p:cNvPr>
          <p:cNvPicPr>
            <a:picLocks noChangeAspect="1"/>
          </p:cNvPicPr>
          <p:nvPr/>
        </p:nvPicPr>
        <p:blipFill>
          <a:blip r:embed="rId5"/>
          <a:stretch>
            <a:fillRect/>
          </a:stretch>
        </p:blipFill>
        <p:spPr>
          <a:xfrm>
            <a:off x="2998104" y="225855"/>
            <a:ext cx="975249" cy="749867"/>
          </a:xfrm>
          <a:prstGeom prst="rect">
            <a:avLst/>
          </a:prstGeom>
        </p:spPr>
      </p:pic>
      <p:pic>
        <p:nvPicPr>
          <p:cNvPr id="20" name="Picture 19">
            <a:extLst>
              <a:ext uri="{FF2B5EF4-FFF2-40B4-BE49-F238E27FC236}">
                <a16:creationId xmlns:a16="http://schemas.microsoft.com/office/drawing/2014/main" id="{C0AE99FD-2790-4D6C-9584-47C765A95254}"/>
              </a:ext>
            </a:extLst>
          </p:cNvPr>
          <p:cNvPicPr>
            <a:picLocks noChangeAspect="1"/>
          </p:cNvPicPr>
          <p:nvPr/>
        </p:nvPicPr>
        <p:blipFill>
          <a:blip r:embed="rId6"/>
          <a:stretch>
            <a:fillRect/>
          </a:stretch>
        </p:blipFill>
        <p:spPr>
          <a:xfrm>
            <a:off x="5027790" y="979869"/>
            <a:ext cx="3851536" cy="855897"/>
          </a:xfrm>
          <a:prstGeom prst="rect">
            <a:avLst/>
          </a:prstGeom>
        </p:spPr>
      </p:pic>
      <p:sp>
        <p:nvSpPr>
          <p:cNvPr id="21" name="TextBox 20">
            <a:extLst>
              <a:ext uri="{FF2B5EF4-FFF2-40B4-BE49-F238E27FC236}">
                <a16:creationId xmlns:a16="http://schemas.microsoft.com/office/drawing/2014/main" id="{0DA87EEB-ED4D-41EE-9980-137E8F35CD1F}"/>
              </a:ext>
            </a:extLst>
          </p:cNvPr>
          <p:cNvSpPr txBox="1"/>
          <p:nvPr/>
        </p:nvSpPr>
        <p:spPr>
          <a:xfrm>
            <a:off x="4761925" y="1793898"/>
            <a:ext cx="4430589" cy="705834"/>
          </a:xfrm>
          <a:prstGeom prst="rect">
            <a:avLst/>
          </a:prstGeom>
          <a:noFill/>
        </p:spPr>
        <p:txBody>
          <a:bodyPr wrap="square">
            <a:spAutoFit/>
          </a:bodyPr>
          <a:lstStyle/>
          <a:p>
            <a:pPr marL="101600" marR="0" lvl="0" indent="0" algn="ctr" defTabSz="914400" rtl="0" eaLnBrk="1" fontAlgn="auto" latinLnBrk="0" hangingPunct="1">
              <a:lnSpc>
                <a:spcPct val="115000"/>
              </a:lnSpc>
              <a:spcBef>
                <a:spcPts val="600"/>
              </a:spcBef>
              <a:spcAft>
                <a:spcPts val="0"/>
              </a:spcAft>
              <a:buClr>
                <a:srgbClr val="FFAD1D"/>
              </a:buClr>
              <a:buSzPts val="2000"/>
              <a:buFont typeface="Barlow Light"/>
              <a:buNone/>
              <a:tabLst/>
              <a:defRPr/>
            </a:pPr>
            <a:r>
              <a:rPr kumimoji="0" lang="en-US" sz="1600" b="1" i="1" u="none" strike="noStrike" kern="0" cap="none" spc="0" normalizeH="0" baseline="0" noProof="0" dirty="0">
                <a:ln>
                  <a:noFill/>
                </a:ln>
                <a:solidFill>
                  <a:srgbClr val="272A36"/>
                </a:solidFill>
                <a:effectLst/>
                <a:uLnTx/>
                <a:uFillTx/>
                <a:latin typeface="Barlow Light"/>
                <a:sym typeface="Barlow Light"/>
              </a:rPr>
              <a:t>Community Cluster Conversations</a:t>
            </a:r>
          </a:p>
          <a:p>
            <a:pPr marL="101600" marR="0" lvl="0" indent="0" algn="ctr" defTabSz="914400" rtl="0" eaLnBrk="1" fontAlgn="auto" latinLnBrk="0" hangingPunct="1">
              <a:lnSpc>
                <a:spcPct val="115000"/>
              </a:lnSpc>
              <a:spcBef>
                <a:spcPts val="600"/>
              </a:spcBef>
              <a:spcAft>
                <a:spcPts val="0"/>
              </a:spcAft>
              <a:buClr>
                <a:srgbClr val="FFAD1D"/>
              </a:buClr>
              <a:buSzPts val="2000"/>
              <a:buFont typeface="Barlow Light"/>
              <a:buNone/>
              <a:tabLst/>
              <a:defRPr/>
            </a:pPr>
            <a:r>
              <a:rPr kumimoji="0" lang="en-US" sz="1600" b="1" i="0" u="none" strike="noStrike" kern="0" cap="none" spc="0" normalizeH="0" baseline="0" noProof="0" dirty="0">
                <a:ln>
                  <a:noFill/>
                </a:ln>
                <a:solidFill>
                  <a:srgbClr val="272A36"/>
                </a:solidFill>
                <a:effectLst/>
                <a:uLnTx/>
                <a:uFillTx/>
                <a:latin typeface="Barlow Light"/>
                <a:sym typeface="Barlow Light"/>
              </a:rPr>
              <a:t>March 8</a:t>
            </a:r>
            <a:r>
              <a:rPr kumimoji="0" lang="en-US" sz="1600" b="1" i="0" u="none" strike="noStrike" kern="0" cap="none" spc="0" normalizeH="0" baseline="30000" noProof="0" dirty="0">
                <a:ln>
                  <a:noFill/>
                </a:ln>
                <a:solidFill>
                  <a:srgbClr val="272A36"/>
                </a:solidFill>
                <a:effectLst/>
                <a:uLnTx/>
                <a:uFillTx/>
                <a:latin typeface="Barlow Light"/>
                <a:sym typeface="Barlow Light"/>
              </a:rPr>
              <a:t>th</a:t>
            </a:r>
            <a:r>
              <a:rPr kumimoji="0" lang="en-US" sz="1600" b="1" i="0" u="none" strike="noStrike" kern="0" cap="none" spc="0" normalizeH="0" baseline="0" noProof="0" dirty="0">
                <a:ln>
                  <a:noFill/>
                </a:ln>
                <a:solidFill>
                  <a:srgbClr val="272A36"/>
                </a:solidFill>
                <a:effectLst/>
                <a:uLnTx/>
                <a:uFillTx/>
                <a:latin typeface="Barlow Light"/>
                <a:sym typeface="Barlow Light"/>
              </a:rPr>
              <a:t> – March 24</a:t>
            </a:r>
            <a:r>
              <a:rPr kumimoji="0" lang="en-US" sz="1600" b="1" i="0" u="none" strike="noStrike" kern="0" cap="none" spc="0" normalizeH="0" baseline="30000" noProof="0" dirty="0">
                <a:ln>
                  <a:noFill/>
                </a:ln>
                <a:solidFill>
                  <a:srgbClr val="272A36"/>
                </a:solidFill>
                <a:effectLst/>
                <a:uLnTx/>
                <a:uFillTx/>
                <a:latin typeface="Barlow Light"/>
                <a:sym typeface="Barlow Light"/>
              </a:rPr>
              <a:t>th</a:t>
            </a:r>
            <a:r>
              <a:rPr kumimoji="0" lang="en-US" sz="1600" b="1" i="0" u="none" strike="noStrike" kern="0" cap="none" spc="0" normalizeH="0" baseline="0" noProof="0" dirty="0">
                <a:ln>
                  <a:noFill/>
                </a:ln>
                <a:solidFill>
                  <a:srgbClr val="272A36"/>
                </a:solidFill>
                <a:effectLst/>
                <a:uLnTx/>
                <a:uFillTx/>
                <a:latin typeface="Barlow Light"/>
                <a:sym typeface="Barlow Light"/>
              </a:rPr>
              <a:t> </a:t>
            </a:r>
            <a:endParaRPr kumimoji="0" lang="en-US" sz="2000" b="1" i="0" u="none" strike="noStrike" kern="0" cap="none" spc="0" normalizeH="0" baseline="0" noProof="0" dirty="0">
              <a:ln>
                <a:noFill/>
              </a:ln>
              <a:solidFill>
                <a:srgbClr val="272A36"/>
              </a:solidFill>
              <a:effectLst/>
              <a:uLnTx/>
              <a:uFillTx/>
              <a:latin typeface="Barlow Light"/>
              <a:sym typeface="Barlow Light"/>
            </a:endParaRPr>
          </a:p>
        </p:txBody>
      </p:sp>
      <p:pic>
        <p:nvPicPr>
          <p:cNvPr id="23" name="Picture 22" descr="A picture containing text&#10;&#10;Description automatically generated">
            <a:extLst>
              <a:ext uri="{FF2B5EF4-FFF2-40B4-BE49-F238E27FC236}">
                <a16:creationId xmlns:a16="http://schemas.microsoft.com/office/drawing/2014/main" id="{7ED5D442-DFD1-4A5C-AA50-25BD25F1851D}"/>
              </a:ext>
            </a:extLst>
          </p:cNvPr>
          <p:cNvPicPr>
            <a:picLocks noChangeAspect="1"/>
          </p:cNvPicPr>
          <p:nvPr/>
        </p:nvPicPr>
        <p:blipFill>
          <a:blip r:embed="rId7"/>
          <a:stretch>
            <a:fillRect/>
          </a:stretch>
        </p:blipFill>
        <p:spPr>
          <a:xfrm>
            <a:off x="5880188" y="2566802"/>
            <a:ext cx="1269724" cy="1269724"/>
          </a:xfrm>
          <a:prstGeom prst="rect">
            <a:avLst/>
          </a:prstGeom>
        </p:spPr>
      </p:pic>
      <p:sp>
        <p:nvSpPr>
          <p:cNvPr id="26" name="Rectangle 25">
            <a:extLst>
              <a:ext uri="{FF2B5EF4-FFF2-40B4-BE49-F238E27FC236}">
                <a16:creationId xmlns:a16="http://schemas.microsoft.com/office/drawing/2014/main" id="{8933F0E3-1C88-4F7B-8B45-4FFDC39B7717}"/>
              </a:ext>
            </a:extLst>
          </p:cNvPr>
          <p:cNvSpPr/>
          <p:nvPr/>
        </p:nvSpPr>
        <p:spPr>
          <a:xfrm>
            <a:off x="6688171" y="2776292"/>
            <a:ext cx="2850610" cy="646331"/>
          </a:xfrm>
          <a:prstGeom prst="rect">
            <a:avLst/>
          </a:prstGeom>
          <a:noFill/>
        </p:spPr>
        <p:txBody>
          <a:bodyPr wrap="square" lIns="91440" tIns="45720" rIns="91440" bIns="45720">
            <a:spAutoFit/>
          </a:bodyPr>
          <a:lstStyle/>
          <a:p>
            <a:pPr algn="ctr"/>
            <a:r>
              <a:rPr lang="en-US" sz="1800" b="1" dirty="0">
                <a:latin typeface="Barlow Light" panose="020B0604020202020204" charset="0"/>
                <a:cs typeface="Barlow Condensed" panose="020B0604020202020204" charset="0"/>
              </a:rPr>
              <a:t>GO Team Meeting</a:t>
            </a:r>
          </a:p>
          <a:p>
            <a:pPr algn="ctr"/>
            <a:r>
              <a:rPr lang="en-US" sz="1800" b="1" dirty="0">
                <a:latin typeface="Barlow Light" panose="020B0604020202020204" charset="0"/>
                <a:cs typeface="Barlow Condensed" panose="020B0604020202020204" charset="0"/>
              </a:rPr>
              <a:t>May 12, 2021</a:t>
            </a:r>
          </a:p>
        </p:txBody>
      </p:sp>
      <p:pic>
        <p:nvPicPr>
          <p:cNvPr id="2" name="Picture 1">
            <a:extLst>
              <a:ext uri="{FF2B5EF4-FFF2-40B4-BE49-F238E27FC236}">
                <a16:creationId xmlns:a16="http://schemas.microsoft.com/office/drawing/2014/main" id="{AD67A1C9-950F-481F-B070-B26BD7866C2F}"/>
              </a:ext>
            </a:extLst>
          </p:cNvPr>
          <p:cNvPicPr>
            <a:picLocks noChangeAspect="1"/>
          </p:cNvPicPr>
          <p:nvPr/>
        </p:nvPicPr>
        <p:blipFill>
          <a:blip r:embed="rId8"/>
          <a:stretch>
            <a:fillRect/>
          </a:stretch>
        </p:blipFill>
        <p:spPr>
          <a:xfrm>
            <a:off x="3315441" y="1263009"/>
            <a:ext cx="1315823" cy="1620640"/>
          </a:xfrm>
          <a:prstGeom prst="rect">
            <a:avLst/>
          </a:prstGeom>
        </p:spPr>
      </p:pic>
      <p:sp>
        <p:nvSpPr>
          <p:cNvPr id="4" name="TextBox 3">
            <a:extLst>
              <a:ext uri="{FF2B5EF4-FFF2-40B4-BE49-F238E27FC236}">
                <a16:creationId xmlns:a16="http://schemas.microsoft.com/office/drawing/2014/main" id="{D034B426-C9FE-44CA-8C88-5E25C89F744E}"/>
              </a:ext>
            </a:extLst>
          </p:cNvPr>
          <p:cNvSpPr txBox="1"/>
          <p:nvPr/>
        </p:nvSpPr>
        <p:spPr>
          <a:xfrm>
            <a:off x="2664205" y="2790125"/>
            <a:ext cx="2618296" cy="954107"/>
          </a:xfrm>
          <a:prstGeom prst="rect">
            <a:avLst/>
          </a:prstGeom>
          <a:noFill/>
        </p:spPr>
        <p:txBody>
          <a:bodyPr wrap="square" rtlCol="0">
            <a:spAutoFit/>
          </a:bodyPr>
          <a:lstStyle/>
          <a:p>
            <a:pPr algn="ctr"/>
            <a:r>
              <a:rPr lang="en-US" sz="2000" b="1" i="1" dirty="0">
                <a:latin typeface="Barlow Light" panose="020B0604020202020204" charset="0"/>
              </a:rPr>
              <a:t>π</a:t>
            </a:r>
            <a:r>
              <a:rPr lang="en-US" sz="1800" b="1" dirty="0">
                <a:latin typeface="Barlow Light" panose="020B0604020202020204" charset="0"/>
              </a:rPr>
              <a:t> Day</a:t>
            </a:r>
          </a:p>
          <a:p>
            <a:pPr algn="ctr"/>
            <a:r>
              <a:rPr lang="en-US" sz="1800" b="1" dirty="0">
                <a:latin typeface="Barlow Light" panose="020B0604020202020204" charset="0"/>
              </a:rPr>
              <a:t>May 11, 2021</a:t>
            </a:r>
          </a:p>
          <a:p>
            <a:pPr algn="ctr"/>
            <a:r>
              <a:rPr lang="en-US" sz="1800" b="1" dirty="0">
                <a:latin typeface="Barlow Light" panose="020B0604020202020204" charset="0"/>
              </a:rPr>
              <a:t>5PM- 6:15PM</a:t>
            </a:r>
          </a:p>
        </p:txBody>
      </p:sp>
    </p:spTree>
    <p:extLst>
      <p:ext uri="{BB962C8B-B14F-4D97-AF65-F5344CB8AC3E}">
        <p14:creationId xmlns:p14="http://schemas.microsoft.com/office/powerpoint/2010/main" val="2641050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a:t>
            </a:r>
            <a:r>
              <a:rPr lang="en-US"/>
              <a:t>Comment Format</a:t>
            </a:r>
            <a:endParaRPr lang="en-US" b="1" dirty="0">
              <a:solidFill>
                <a:srgbClr val="FF0000"/>
              </a:solidFill>
            </a:endParaRPr>
          </a:p>
        </p:txBody>
      </p:sp>
      <p:sp>
        <p:nvSpPr>
          <p:cNvPr id="3" name="Text Placeholder 2"/>
          <p:cNvSpPr>
            <a:spLocks noGrp="1"/>
          </p:cNvSpPr>
          <p:nvPr>
            <p:ph type="body" idx="1"/>
          </p:nvPr>
        </p:nvSpPr>
        <p:spPr>
          <a:xfrm>
            <a:off x="1199774" y="1424764"/>
            <a:ext cx="7380699" cy="3060937"/>
          </a:xfrm>
        </p:spPr>
        <p:txBody>
          <a:bodyPr/>
          <a:lstStyle/>
          <a:p>
            <a:pPr marL="76198" indent="0" algn="ctr">
              <a:buNone/>
            </a:pPr>
            <a:r>
              <a:rPr lang="en-US" sz="1400" b="1" dirty="0"/>
              <a:t>Sylvan Hills Middle School's GO Team welcomes input from students, staff, parents and community members during designated meetings.  This includes an opportunity for public comment at the end of the meeting not to exceed 20 minutes.  To register for an opportunity to speak, please adhere to the following: </a:t>
            </a:r>
          </a:p>
          <a:p>
            <a:pPr marL="76198" indent="0" algn="ctr">
              <a:buNone/>
            </a:pPr>
            <a:endParaRPr lang="en-US" sz="1400" b="1" dirty="0"/>
          </a:p>
          <a:p>
            <a:pPr marL="76198" indent="0">
              <a:buNone/>
            </a:pPr>
            <a:r>
              <a:rPr lang="en-US" sz="1400" dirty="0"/>
              <a:t>1.  Register at the sign-up table (google form will be available for virtual meetings) no later than 30 minutes prior to the Go Team meeting dates. </a:t>
            </a:r>
          </a:p>
          <a:p>
            <a:pPr marL="76198" indent="0">
              <a:buNone/>
            </a:pPr>
            <a:r>
              <a:rPr lang="en-US" sz="1400" dirty="0"/>
              <a:t>2.  Please include your name, email address, and topic.  </a:t>
            </a:r>
          </a:p>
          <a:p>
            <a:pPr marL="76198" indent="0">
              <a:buNone/>
            </a:pPr>
            <a:r>
              <a:rPr lang="en-US" sz="1400" dirty="0"/>
              <a:t>3.  Community members signing up to speak will be given two (2) minutes. </a:t>
            </a:r>
          </a:p>
          <a:p>
            <a:pPr marL="76198" indent="0">
              <a:buNone/>
            </a:pPr>
            <a:r>
              <a:rPr lang="en-US" sz="1400" dirty="0"/>
              <a:t>4.  The Go Team cannot take public comment on personnel issues. </a:t>
            </a:r>
          </a:p>
          <a:p>
            <a:endParaRPr lang="en-US" dirty="0"/>
          </a:p>
        </p:txBody>
      </p:sp>
      <p:sp>
        <p:nvSpPr>
          <p:cNvPr id="4" name="Slide Number Placeholder 3"/>
          <p:cNvSpPr>
            <a:spLocks noGrp="1"/>
          </p:cNvSpPr>
          <p:nvPr>
            <p:ph type="sldNum" idx="12"/>
          </p:nvPr>
        </p:nvSpPr>
        <p:spPr/>
        <p:txBody>
          <a:bodyPr/>
          <a:lstStyle/>
          <a:p>
            <a:pPr defTabSz="914378"/>
            <a:fld id="{00000000-1234-1234-1234-123412341234}" type="slidenum">
              <a:rPr lang="en" kern="0">
                <a:solidFill>
                  <a:srgbClr val="FFAD1D"/>
                </a:solidFill>
              </a:rPr>
              <a:pPr defTabSz="914378"/>
              <a:t>28</a:t>
            </a:fld>
            <a:endParaRPr lang="en" kern="0">
              <a:solidFill>
                <a:srgbClr val="FFAD1D"/>
              </a:solidFill>
            </a:endParaRPr>
          </a:p>
        </p:txBody>
      </p:sp>
    </p:spTree>
    <p:extLst>
      <p:ext uri="{BB962C8B-B14F-4D97-AF65-F5344CB8AC3E}">
        <p14:creationId xmlns:p14="http://schemas.microsoft.com/office/powerpoint/2010/main" val="1521087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2F63BCB-F1FA-4A04-84C5-AA92715765B0}"/>
              </a:ext>
            </a:extLst>
          </p:cNvPr>
          <p:cNvSpPr>
            <a:spLocks noGrp="1"/>
          </p:cNvSpPr>
          <p:nvPr>
            <p:ph type="title"/>
          </p:nvPr>
        </p:nvSpPr>
        <p:spPr>
          <a:xfrm>
            <a:off x="171024" y="278290"/>
            <a:ext cx="5399782" cy="734583"/>
          </a:xfrm>
        </p:spPr>
        <p:txBody>
          <a:bodyPr/>
          <a:lstStyle/>
          <a:p>
            <a:r>
              <a:rPr lang="en-US" dirty="0">
                <a:latin typeface="Berlin Sans FB Demi" panose="020E0802020502020306" pitchFamily="34" charset="0"/>
              </a:rPr>
              <a:t>Meeting Adjourned</a:t>
            </a:r>
          </a:p>
        </p:txBody>
      </p:sp>
      <p:sp>
        <p:nvSpPr>
          <p:cNvPr id="4" name="Slide Number Placeholder 3" hidden="1">
            <a:extLst>
              <a:ext uri="{FF2B5EF4-FFF2-40B4-BE49-F238E27FC236}">
                <a16:creationId xmlns:a16="http://schemas.microsoft.com/office/drawing/2014/main" id="{D719C1C9-4802-4B5D-B16F-9A68EF1B620E}"/>
              </a:ext>
            </a:extLst>
          </p:cNvPr>
          <p:cNvSpPr>
            <a:spLocks noGrp="1"/>
          </p:cNvSpPr>
          <p:nvPr>
            <p:ph type="sldNum" idx="12"/>
          </p:nvPr>
        </p:nvSpPr>
        <p:spPr/>
        <p:txBody>
          <a:bodyPr/>
          <a:lstStyle/>
          <a:p>
            <a:pPr>
              <a:spcAft>
                <a:spcPts val="600"/>
              </a:spcAft>
            </a:pPr>
            <a:fld id="{00000000-1234-1234-1234-123412341234}" type="slidenum">
              <a:rPr lang="en" smtClean="0"/>
              <a:pPr>
                <a:spcAft>
                  <a:spcPts val="600"/>
                </a:spcAft>
              </a:pPr>
              <a:t>29</a:t>
            </a:fld>
            <a:endParaRPr lang="en"/>
          </a:p>
        </p:txBody>
      </p:sp>
      <p:pic>
        <p:nvPicPr>
          <p:cNvPr id="8" name="Picture 7" descr="Text, whiteboard&#10;&#10;Description automatically generated">
            <a:extLst>
              <a:ext uri="{FF2B5EF4-FFF2-40B4-BE49-F238E27FC236}">
                <a16:creationId xmlns:a16="http://schemas.microsoft.com/office/drawing/2014/main" id="{4D55522F-D65A-4761-BDC9-24533D470492}"/>
              </a:ext>
            </a:extLst>
          </p:cNvPr>
          <p:cNvPicPr>
            <a:picLocks noChangeAspect="1"/>
          </p:cNvPicPr>
          <p:nvPr/>
        </p:nvPicPr>
        <p:blipFill>
          <a:blip r:embed="rId2"/>
          <a:stretch>
            <a:fillRect/>
          </a:stretch>
        </p:blipFill>
        <p:spPr>
          <a:xfrm>
            <a:off x="536784" y="1145858"/>
            <a:ext cx="4668262" cy="2648437"/>
          </a:xfrm>
          <a:prstGeom prst="rect">
            <a:avLst/>
          </a:prstGeom>
        </p:spPr>
      </p:pic>
    </p:spTree>
    <p:extLst>
      <p:ext uri="{BB962C8B-B14F-4D97-AF65-F5344CB8AC3E}">
        <p14:creationId xmlns:p14="http://schemas.microsoft.com/office/powerpoint/2010/main" val="2540056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5B0FBFB-EECD-BC49-B3EC-81FD66424E6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a:t>
            </a:fld>
            <a:endParaRPr lang="en"/>
          </a:p>
        </p:txBody>
      </p:sp>
      <p:sp>
        <p:nvSpPr>
          <p:cNvPr id="6" name="Rectangle 5">
            <a:extLst>
              <a:ext uri="{FF2B5EF4-FFF2-40B4-BE49-F238E27FC236}">
                <a16:creationId xmlns:a16="http://schemas.microsoft.com/office/drawing/2014/main" id="{B5F464A7-C136-8C4A-9F54-323080A66001}"/>
              </a:ext>
            </a:extLst>
          </p:cNvPr>
          <p:cNvSpPr/>
          <p:nvPr/>
        </p:nvSpPr>
        <p:spPr>
          <a:xfrm>
            <a:off x="1206512" y="638124"/>
            <a:ext cx="6931706" cy="707886"/>
          </a:xfrm>
          <a:prstGeom prst="rect">
            <a:avLst/>
          </a:prstGeom>
          <a:noFill/>
        </p:spPr>
        <p:txBody>
          <a:bodyPr wrap="none" lIns="91440" tIns="45720" rIns="91440" bIns="45720">
            <a:spAutoFit/>
          </a:bodyPr>
          <a:lstStyle/>
          <a:p>
            <a:pPr algn="ctr"/>
            <a:r>
              <a:rPr lang="en-US" sz="4000" b="1" cap="none" spc="50" dirty="0">
                <a:ln w="9525" cmpd="sng">
                  <a:solidFill>
                    <a:schemeClr val="accent1"/>
                  </a:solidFill>
                  <a:prstDash val="solid"/>
                </a:ln>
                <a:solidFill>
                  <a:srgbClr val="70AD47">
                    <a:tint val="1000"/>
                  </a:srgbClr>
                </a:solidFill>
                <a:effectLst>
                  <a:glow rad="38100">
                    <a:schemeClr val="accent1">
                      <a:alpha val="40000"/>
                    </a:schemeClr>
                  </a:glow>
                </a:effectLst>
              </a:rPr>
              <a:t>GO TEAM MEMBERS 20-21</a:t>
            </a:r>
          </a:p>
        </p:txBody>
      </p:sp>
      <p:graphicFrame>
        <p:nvGraphicFramePr>
          <p:cNvPr id="7" name="Table 6">
            <a:extLst>
              <a:ext uri="{FF2B5EF4-FFF2-40B4-BE49-F238E27FC236}">
                <a16:creationId xmlns:a16="http://schemas.microsoft.com/office/drawing/2014/main" id="{35694EC2-747C-C04B-BB6B-468EFA46DA46}"/>
              </a:ext>
            </a:extLst>
          </p:cNvPr>
          <p:cNvGraphicFramePr>
            <a:graphicFrameLocks noGrp="1"/>
          </p:cNvGraphicFramePr>
          <p:nvPr>
            <p:extLst>
              <p:ext uri="{D42A27DB-BD31-4B8C-83A1-F6EECF244321}">
                <p14:modId xmlns:p14="http://schemas.microsoft.com/office/powerpoint/2010/main" val="911913975"/>
              </p:ext>
            </p:extLst>
          </p:nvPr>
        </p:nvGraphicFramePr>
        <p:xfrm>
          <a:off x="1738775" y="1435100"/>
          <a:ext cx="6096000" cy="3359500"/>
        </p:xfrm>
        <a:graphic>
          <a:graphicData uri="http://schemas.openxmlformats.org/drawingml/2006/table">
            <a:tbl>
              <a:tblPr firstRow="1" bandRow="1">
                <a:tableStyleId>{1EB73AC1-4EBC-408D-A6F8-25C16E4FFF62}</a:tableStyleId>
              </a:tblPr>
              <a:tblGrid>
                <a:gridCol w="3048000">
                  <a:extLst>
                    <a:ext uri="{9D8B030D-6E8A-4147-A177-3AD203B41FA5}">
                      <a16:colId xmlns:a16="http://schemas.microsoft.com/office/drawing/2014/main" val="868217347"/>
                    </a:ext>
                  </a:extLst>
                </a:gridCol>
                <a:gridCol w="3048000">
                  <a:extLst>
                    <a:ext uri="{9D8B030D-6E8A-4147-A177-3AD203B41FA5}">
                      <a16:colId xmlns:a16="http://schemas.microsoft.com/office/drawing/2014/main" val="4274735305"/>
                    </a:ext>
                  </a:extLst>
                </a:gridCol>
              </a:tblGrid>
              <a:tr h="305470">
                <a:tc>
                  <a:txBody>
                    <a:bodyPr/>
                    <a:lstStyle/>
                    <a:p>
                      <a:pPr algn="ctr"/>
                      <a:r>
                        <a:rPr lang="en-US" b="1" dirty="0"/>
                        <a:t>NAME</a:t>
                      </a:r>
                    </a:p>
                  </a:txBody>
                  <a:tcPr>
                    <a:solidFill>
                      <a:srgbClr val="FFC000"/>
                    </a:solidFill>
                  </a:tcPr>
                </a:tc>
                <a:tc>
                  <a:txBody>
                    <a:bodyPr/>
                    <a:lstStyle/>
                    <a:p>
                      <a:pPr algn="ctr"/>
                      <a:r>
                        <a:rPr lang="en-US" b="1" dirty="0"/>
                        <a:t>ROLE</a:t>
                      </a:r>
                    </a:p>
                  </a:txBody>
                  <a:tcPr>
                    <a:solidFill>
                      <a:srgbClr val="FFC000"/>
                    </a:solidFill>
                  </a:tcPr>
                </a:tc>
                <a:extLst>
                  <a:ext uri="{0D108BD9-81ED-4DB2-BD59-A6C34878D82A}">
                    <a16:rowId xmlns:a16="http://schemas.microsoft.com/office/drawing/2014/main" val="2960972244"/>
                  </a:ext>
                </a:extLst>
              </a:tr>
              <a:tr h="305470">
                <a:tc>
                  <a:txBody>
                    <a:bodyPr/>
                    <a:lstStyle/>
                    <a:p>
                      <a:pPr algn="ctr"/>
                      <a:r>
                        <a:rPr lang="en-US" dirty="0"/>
                        <a:t>Ms. Monica Blasingame</a:t>
                      </a:r>
                    </a:p>
                  </a:txBody>
                  <a:tcPr/>
                </a:tc>
                <a:tc>
                  <a:txBody>
                    <a:bodyPr/>
                    <a:lstStyle/>
                    <a:p>
                      <a:pPr algn="ctr"/>
                      <a:r>
                        <a:rPr lang="en-US" dirty="0"/>
                        <a:t>Principal</a:t>
                      </a:r>
                    </a:p>
                  </a:txBody>
                  <a:tcPr/>
                </a:tc>
                <a:extLst>
                  <a:ext uri="{0D108BD9-81ED-4DB2-BD59-A6C34878D82A}">
                    <a16:rowId xmlns:a16="http://schemas.microsoft.com/office/drawing/2014/main" val="3539644995"/>
                  </a:ext>
                </a:extLst>
              </a:tr>
              <a:tr h="305470">
                <a:tc>
                  <a:txBody>
                    <a:bodyPr/>
                    <a:lstStyle/>
                    <a:p>
                      <a:pPr algn="ctr"/>
                      <a:r>
                        <a:rPr lang="en-US" dirty="0"/>
                        <a:t>Ms. Jessica Bracey</a:t>
                      </a:r>
                    </a:p>
                  </a:txBody>
                  <a:tcPr/>
                </a:tc>
                <a:tc>
                  <a:txBody>
                    <a:bodyPr/>
                    <a:lstStyle/>
                    <a:p>
                      <a:pPr algn="ctr"/>
                      <a:r>
                        <a:rPr lang="en-US" dirty="0"/>
                        <a:t>Parent</a:t>
                      </a:r>
                    </a:p>
                  </a:txBody>
                  <a:tcPr/>
                </a:tc>
                <a:extLst>
                  <a:ext uri="{0D108BD9-81ED-4DB2-BD59-A6C34878D82A}">
                    <a16:rowId xmlns:a16="http://schemas.microsoft.com/office/drawing/2014/main" val="3314042721"/>
                  </a:ext>
                </a:extLst>
              </a:tr>
              <a:tr h="305470">
                <a:tc>
                  <a:txBody>
                    <a:bodyPr/>
                    <a:lstStyle/>
                    <a:p>
                      <a:pPr algn="ctr"/>
                      <a:r>
                        <a:rPr lang="en-US" dirty="0"/>
                        <a:t>Ms. Queen Rosa Harden-Green</a:t>
                      </a:r>
                    </a:p>
                  </a:txBody>
                  <a:tcPr/>
                </a:tc>
                <a:tc>
                  <a:txBody>
                    <a:bodyPr/>
                    <a:lstStyle/>
                    <a:p>
                      <a:pPr algn="ctr"/>
                      <a:r>
                        <a:rPr lang="en-US" dirty="0"/>
                        <a:t>Parent</a:t>
                      </a:r>
                    </a:p>
                  </a:txBody>
                  <a:tcPr/>
                </a:tc>
                <a:extLst>
                  <a:ext uri="{0D108BD9-81ED-4DB2-BD59-A6C34878D82A}">
                    <a16:rowId xmlns:a16="http://schemas.microsoft.com/office/drawing/2014/main" val="120257173"/>
                  </a:ext>
                </a:extLst>
              </a:tr>
              <a:tr h="305470">
                <a:tc>
                  <a:txBody>
                    <a:bodyPr/>
                    <a:lstStyle/>
                    <a:p>
                      <a:pPr algn="ctr"/>
                      <a:r>
                        <a:rPr lang="en-US" dirty="0"/>
                        <a:t>Mr. Mark Gresham</a:t>
                      </a:r>
                    </a:p>
                  </a:txBody>
                  <a:tcPr/>
                </a:tc>
                <a:tc>
                  <a:txBody>
                    <a:bodyPr/>
                    <a:lstStyle/>
                    <a:p>
                      <a:pPr algn="ctr"/>
                      <a:r>
                        <a:rPr lang="en-US" dirty="0"/>
                        <a:t>Parent</a:t>
                      </a:r>
                    </a:p>
                  </a:txBody>
                  <a:tcPr/>
                </a:tc>
                <a:extLst>
                  <a:ext uri="{0D108BD9-81ED-4DB2-BD59-A6C34878D82A}">
                    <a16:rowId xmlns:a16="http://schemas.microsoft.com/office/drawing/2014/main" val="3739647218"/>
                  </a:ext>
                </a:extLst>
              </a:tr>
              <a:tr h="305470">
                <a:tc>
                  <a:txBody>
                    <a:bodyPr/>
                    <a:lstStyle/>
                    <a:p>
                      <a:pPr algn="ctr"/>
                      <a:r>
                        <a:rPr lang="en-US" dirty="0"/>
                        <a:t>Ms. Sade Miller</a:t>
                      </a:r>
                    </a:p>
                  </a:txBody>
                  <a:tcPr/>
                </a:tc>
                <a:tc>
                  <a:txBody>
                    <a:bodyPr/>
                    <a:lstStyle/>
                    <a:p>
                      <a:pPr algn="ctr"/>
                      <a:r>
                        <a:rPr lang="en-US" dirty="0"/>
                        <a:t>Staff</a:t>
                      </a:r>
                    </a:p>
                  </a:txBody>
                  <a:tcPr/>
                </a:tc>
                <a:extLst>
                  <a:ext uri="{0D108BD9-81ED-4DB2-BD59-A6C34878D82A}">
                    <a16:rowId xmlns:a16="http://schemas.microsoft.com/office/drawing/2014/main" val="3011988033"/>
                  </a:ext>
                </a:extLst>
              </a:tr>
              <a:tr h="305470">
                <a:tc>
                  <a:txBody>
                    <a:bodyPr/>
                    <a:lstStyle/>
                    <a:p>
                      <a:pPr algn="ctr"/>
                      <a:r>
                        <a:rPr lang="en-US" dirty="0"/>
                        <a:t>Mr. Derwin Purnell</a:t>
                      </a:r>
                    </a:p>
                  </a:txBody>
                  <a:tcPr/>
                </a:tc>
                <a:tc>
                  <a:txBody>
                    <a:bodyPr/>
                    <a:lstStyle/>
                    <a:p>
                      <a:pPr algn="ctr"/>
                      <a:r>
                        <a:rPr lang="en-US" dirty="0"/>
                        <a:t>Staff</a:t>
                      </a:r>
                    </a:p>
                  </a:txBody>
                  <a:tcPr/>
                </a:tc>
                <a:extLst>
                  <a:ext uri="{0D108BD9-81ED-4DB2-BD59-A6C34878D82A}">
                    <a16:rowId xmlns:a16="http://schemas.microsoft.com/office/drawing/2014/main" val="474040363"/>
                  </a:ext>
                </a:extLst>
              </a:tr>
              <a:tr h="305470">
                <a:tc>
                  <a:txBody>
                    <a:bodyPr/>
                    <a:lstStyle/>
                    <a:p>
                      <a:pPr algn="ctr"/>
                      <a:r>
                        <a:rPr lang="en-US" dirty="0"/>
                        <a:t>Ms. </a:t>
                      </a:r>
                      <a:r>
                        <a:rPr lang="en-US" dirty="0" err="1"/>
                        <a:t>Sonjyia</a:t>
                      </a:r>
                      <a:r>
                        <a:rPr lang="en-US" dirty="0"/>
                        <a:t> Bryant</a:t>
                      </a:r>
                    </a:p>
                  </a:txBody>
                  <a:tcPr/>
                </a:tc>
                <a:tc>
                  <a:txBody>
                    <a:bodyPr/>
                    <a:lstStyle/>
                    <a:p>
                      <a:pPr algn="ctr"/>
                      <a:r>
                        <a:rPr lang="en-US" dirty="0"/>
                        <a:t>Staff</a:t>
                      </a:r>
                    </a:p>
                  </a:txBody>
                  <a:tcPr/>
                </a:tc>
                <a:extLst>
                  <a:ext uri="{0D108BD9-81ED-4DB2-BD59-A6C34878D82A}">
                    <a16:rowId xmlns:a16="http://schemas.microsoft.com/office/drawing/2014/main" val="394621731"/>
                  </a:ext>
                </a:extLst>
              </a:tr>
              <a:tr h="305470">
                <a:tc>
                  <a:txBody>
                    <a:bodyPr/>
                    <a:lstStyle/>
                    <a:p>
                      <a:pPr algn="ctr"/>
                      <a:r>
                        <a:rPr lang="en-US" b="0" dirty="0">
                          <a:solidFill>
                            <a:schemeClr val="tx1"/>
                          </a:solidFill>
                        </a:rPr>
                        <a:t>Ms. Keisha Mackey</a:t>
                      </a:r>
                    </a:p>
                  </a:txBody>
                  <a:tcPr/>
                </a:tc>
                <a:tc>
                  <a:txBody>
                    <a:bodyPr/>
                    <a:lstStyle/>
                    <a:p>
                      <a:pPr algn="ctr"/>
                      <a:r>
                        <a:rPr lang="en-US" dirty="0"/>
                        <a:t>Community Member</a:t>
                      </a:r>
                    </a:p>
                  </a:txBody>
                  <a:tcPr/>
                </a:tc>
                <a:extLst>
                  <a:ext uri="{0D108BD9-81ED-4DB2-BD59-A6C34878D82A}">
                    <a16:rowId xmlns:a16="http://schemas.microsoft.com/office/drawing/2014/main" val="2893067022"/>
                  </a:ext>
                </a:extLst>
              </a:tr>
              <a:tr h="305470">
                <a:tc>
                  <a:txBody>
                    <a:bodyPr/>
                    <a:lstStyle/>
                    <a:p>
                      <a:pPr algn="ctr"/>
                      <a:r>
                        <a:rPr lang="en-US" b="0" dirty="0" err="1">
                          <a:solidFill>
                            <a:schemeClr val="tx1"/>
                          </a:solidFill>
                        </a:rPr>
                        <a:t>LaSandra</a:t>
                      </a:r>
                      <a:r>
                        <a:rPr lang="en-US" b="0" dirty="0">
                          <a:solidFill>
                            <a:schemeClr val="tx1"/>
                          </a:solidFill>
                        </a:rPr>
                        <a:t> Brown</a:t>
                      </a:r>
                    </a:p>
                  </a:txBody>
                  <a:tcPr/>
                </a:tc>
                <a:tc>
                  <a:txBody>
                    <a:bodyPr/>
                    <a:lstStyle/>
                    <a:p>
                      <a:pPr algn="ctr"/>
                      <a:r>
                        <a:rPr lang="en-US" dirty="0"/>
                        <a:t>Community Member</a:t>
                      </a:r>
                    </a:p>
                  </a:txBody>
                  <a:tcPr/>
                </a:tc>
                <a:extLst>
                  <a:ext uri="{0D108BD9-81ED-4DB2-BD59-A6C34878D82A}">
                    <a16:rowId xmlns:a16="http://schemas.microsoft.com/office/drawing/2014/main" val="507947234"/>
                  </a:ext>
                </a:extLst>
              </a:tr>
              <a:tr h="0">
                <a:tc>
                  <a:txBody>
                    <a:bodyPr/>
                    <a:lstStyle/>
                    <a:p>
                      <a:pPr algn="ctr"/>
                      <a:r>
                        <a:rPr lang="en-US" b="0" dirty="0">
                          <a:solidFill>
                            <a:schemeClr val="tx1"/>
                          </a:solidFill>
                        </a:rPr>
                        <a:t>Ms. Alexandria Gonsalves</a:t>
                      </a:r>
                    </a:p>
                  </a:txBody>
                  <a:tcPr/>
                </a:tc>
                <a:tc>
                  <a:txBody>
                    <a:bodyPr/>
                    <a:lstStyle/>
                    <a:p>
                      <a:pPr algn="ctr"/>
                      <a:r>
                        <a:rPr lang="en-US" dirty="0"/>
                        <a:t>Swing Seat</a:t>
                      </a:r>
                    </a:p>
                  </a:txBody>
                  <a:tcPr/>
                </a:tc>
                <a:extLst>
                  <a:ext uri="{0D108BD9-81ED-4DB2-BD59-A6C34878D82A}">
                    <a16:rowId xmlns:a16="http://schemas.microsoft.com/office/drawing/2014/main" val="269052802"/>
                  </a:ext>
                </a:extLst>
              </a:tr>
            </a:tbl>
          </a:graphicData>
        </a:graphic>
      </p:graphicFrame>
    </p:spTree>
    <p:extLst>
      <p:ext uri="{BB962C8B-B14F-4D97-AF65-F5344CB8AC3E}">
        <p14:creationId xmlns:p14="http://schemas.microsoft.com/office/powerpoint/2010/main" val="4175880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B4DC014-5EDD-824D-AA82-C85C36C6737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8373" y="406400"/>
            <a:ext cx="3647975" cy="4737100"/>
          </a:xfrm>
        </p:spPr>
      </p:pic>
      <p:sp>
        <p:nvSpPr>
          <p:cNvPr id="9" name="Rectangle 8">
            <a:extLst>
              <a:ext uri="{FF2B5EF4-FFF2-40B4-BE49-F238E27FC236}">
                <a16:creationId xmlns:a16="http://schemas.microsoft.com/office/drawing/2014/main" id="{D71BD50A-825B-5441-B4A0-8C2F5C459A0E}"/>
              </a:ext>
            </a:extLst>
          </p:cNvPr>
          <p:cNvSpPr/>
          <p:nvPr/>
        </p:nvSpPr>
        <p:spPr>
          <a:xfrm>
            <a:off x="4063561" y="60152"/>
            <a:ext cx="4293483" cy="692497"/>
          </a:xfrm>
          <a:prstGeom prst="rect">
            <a:avLst/>
          </a:prstGeom>
          <a:noFill/>
        </p:spPr>
        <p:txBody>
          <a:bodyPr wrap="none" lIns="68580" tIns="34290" rIns="68580" bIns="34290">
            <a:spAutoFit/>
          </a:bodyPr>
          <a:lstStyle/>
          <a:p>
            <a:pPr algn="ctr"/>
            <a:r>
              <a:rPr lang="en-US" sz="4050" b="1" dirty="0">
                <a:ln w="10160">
                  <a:solidFill>
                    <a:schemeClr val="accent1"/>
                  </a:solidFill>
                  <a:prstDash val="solid"/>
                </a:ln>
                <a:solidFill>
                  <a:schemeClr val="tx1"/>
                </a:solidFill>
                <a:effectLst>
                  <a:outerShdw blurRad="38100" dist="22860" dir="5400000" algn="tl" rotWithShape="0">
                    <a:srgbClr val="000000">
                      <a:alpha val="30000"/>
                    </a:srgbClr>
                  </a:outerShdw>
                </a:effectLst>
              </a:rPr>
              <a:t>Let’s commit to: </a:t>
            </a:r>
          </a:p>
        </p:txBody>
      </p:sp>
      <p:sp>
        <p:nvSpPr>
          <p:cNvPr id="4" name="TextBox 3">
            <a:extLst>
              <a:ext uri="{FF2B5EF4-FFF2-40B4-BE49-F238E27FC236}">
                <a16:creationId xmlns:a16="http://schemas.microsoft.com/office/drawing/2014/main" id="{D139DA92-2CE4-B141-8857-F198B5DFC819}"/>
              </a:ext>
            </a:extLst>
          </p:cNvPr>
          <p:cNvSpPr txBox="1"/>
          <p:nvPr/>
        </p:nvSpPr>
        <p:spPr>
          <a:xfrm>
            <a:off x="3311912" y="910665"/>
            <a:ext cx="5633275" cy="4152419"/>
          </a:xfrm>
          <a:prstGeom prst="rect">
            <a:avLst/>
          </a:prstGeom>
          <a:noFill/>
        </p:spPr>
        <p:txBody>
          <a:bodyPr wrap="square" rtlCol="0">
            <a:spAutoFit/>
          </a:bodyPr>
          <a:lstStyle/>
          <a:p>
            <a:pPr marL="228600" lvl="0" indent="-228600">
              <a:lnSpc>
                <a:spcPct val="110000"/>
              </a:lnSpc>
              <a:buSzPts val="2400"/>
              <a:buChar char="•"/>
            </a:pPr>
            <a:r>
              <a:rPr lang="en-US" sz="1600" dirty="0"/>
              <a:t>Wearing masks and socially distancing</a:t>
            </a:r>
          </a:p>
          <a:p>
            <a:pPr marL="228600" lvl="0" indent="-228600">
              <a:lnSpc>
                <a:spcPct val="110000"/>
              </a:lnSpc>
              <a:buSzPts val="2400"/>
              <a:buChar char="•"/>
            </a:pPr>
            <a:r>
              <a:rPr lang="en-US" sz="1600" dirty="0"/>
              <a:t>Being present and engaging meaningfully so that we can learn from each other (i.e., Cameras on)</a:t>
            </a:r>
          </a:p>
          <a:p>
            <a:pPr marL="228600" indent="-228600">
              <a:lnSpc>
                <a:spcPct val="110000"/>
              </a:lnSpc>
              <a:spcBef>
                <a:spcPts val="700"/>
              </a:spcBef>
              <a:buSzPts val="2400"/>
              <a:buFontTx/>
              <a:buChar char="•"/>
            </a:pPr>
            <a:r>
              <a:rPr lang="en-US" sz="1600" dirty="0"/>
              <a:t>Refrain from using electronic devices unless required to engage in the work</a:t>
            </a:r>
          </a:p>
          <a:p>
            <a:pPr marL="228600" indent="-228600">
              <a:lnSpc>
                <a:spcPct val="110000"/>
              </a:lnSpc>
              <a:spcBef>
                <a:spcPts val="700"/>
              </a:spcBef>
              <a:buSzPts val="2400"/>
              <a:buFontTx/>
              <a:buChar char="•"/>
            </a:pPr>
            <a:r>
              <a:rPr lang="en-US" sz="1600" dirty="0"/>
              <a:t>Muting your microphone (</a:t>
            </a:r>
            <a:r>
              <a:rPr lang="en-US" sz="1600" b="1" dirty="0"/>
              <a:t>VIRTUAL</a:t>
            </a:r>
            <a:r>
              <a:rPr lang="en-US" sz="1600" dirty="0"/>
              <a:t>) and </a:t>
            </a:r>
            <a:r>
              <a:rPr lang="en-US" sz="1600" i="1" dirty="0"/>
              <a:t>minimizing</a:t>
            </a:r>
            <a:r>
              <a:rPr lang="en-US" sz="1600" dirty="0"/>
              <a:t> extraneous conversations</a:t>
            </a:r>
          </a:p>
          <a:p>
            <a:pPr marL="228600" indent="-228600">
              <a:lnSpc>
                <a:spcPct val="110000"/>
              </a:lnSpc>
              <a:spcBef>
                <a:spcPts val="700"/>
              </a:spcBef>
              <a:buSzPts val="2400"/>
              <a:buFontTx/>
              <a:buChar char="•"/>
            </a:pPr>
            <a:r>
              <a:rPr lang="en-US" sz="1600" dirty="0"/>
              <a:t>Assuming good will</a:t>
            </a:r>
          </a:p>
          <a:p>
            <a:pPr marL="228600" lvl="0" indent="-228600">
              <a:lnSpc>
                <a:spcPct val="110000"/>
              </a:lnSpc>
              <a:spcBef>
                <a:spcPts val="700"/>
              </a:spcBef>
              <a:buSzPts val="2400"/>
              <a:buChar char="•"/>
            </a:pPr>
            <a:r>
              <a:rPr lang="en-US" sz="1600" dirty="0"/>
              <a:t>Allowing all voices of the team to be heard</a:t>
            </a:r>
          </a:p>
          <a:p>
            <a:pPr marL="228600" lvl="0" indent="-228600">
              <a:lnSpc>
                <a:spcPct val="110000"/>
              </a:lnSpc>
              <a:spcBef>
                <a:spcPts val="700"/>
              </a:spcBef>
              <a:buSzPts val="2400"/>
              <a:buChar char="•"/>
            </a:pPr>
            <a:r>
              <a:rPr lang="en-US" sz="1600" dirty="0"/>
              <a:t>Focusing on the day’s content</a:t>
            </a:r>
          </a:p>
          <a:p>
            <a:pPr marL="228600" lvl="0" indent="-228600">
              <a:lnSpc>
                <a:spcPct val="110000"/>
              </a:lnSpc>
              <a:spcBef>
                <a:spcPts val="700"/>
              </a:spcBef>
              <a:buSzPts val="2400"/>
              <a:buChar char="•"/>
            </a:pPr>
            <a:r>
              <a:rPr lang="en-US" sz="1600" dirty="0"/>
              <a:t>Starting and ending on time</a:t>
            </a:r>
          </a:p>
          <a:p>
            <a:pPr marL="228600" lvl="0" indent="-228600">
              <a:lnSpc>
                <a:spcPct val="110000"/>
              </a:lnSpc>
              <a:spcBef>
                <a:spcPts val="700"/>
              </a:spcBef>
              <a:buSzPts val="2400"/>
              <a:buChar char="•"/>
            </a:pPr>
            <a:r>
              <a:rPr lang="en-US" sz="1600" dirty="0"/>
              <a:t>Being gracious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96383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14"/>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600" b="1" dirty="0"/>
              <a:t>Action Items</a:t>
            </a:r>
            <a:endParaRPr sz="3600" b="1" dirty="0"/>
          </a:p>
        </p:txBody>
      </p:sp>
      <p:sp>
        <p:nvSpPr>
          <p:cNvPr id="523" name="Google Shape;523;p14"/>
          <p:cNvSpPr txBox="1">
            <a:spLocks noGrp="1"/>
          </p:cNvSpPr>
          <p:nvPr>
            <p:ph type="body" idx="1"/>
          </p:nvPr>
        </p:nvSpPr>
        <p:spPr>
          <a:prstGeom prst="rect">
            <a:avLst/>
          </a:prstGeom>
        </p:spPr>
        <p:txBody>
          <a:bodyPr spcFirstLastPara="1" wrap="square" lIns="0" tIns="0" rIns="0" bIns="0" anchor="t" anchorCtr="0">
            <a:noAutofit/>
          </a:bodyPr>
          <a:lstStyle/>
          <a:p>
            <a:pPr marL="0" lvl="0" indent="0" algn="l" rtl="0">
              <a:spcBef>
                <a:spcPts val="600"/>
              </a:spcBef>
              <a:spcAft>
                <a:spcPts val="0"/>
              </a:spcAft>
              <a:buClr>
                <a:schemeClr val="dk1"/>
              </a:buClr>
              <a:buSzPts val="1100"/>
              <a:buFont typeface="Arial"/>
              <a:buNone/>
            </a:pPr>
            <a:r>
              <a:rPr lang="en" sz="1200" b="1" dirty="0"/>
              <a:t>.</a:t>
            </a:r>
            <a:endParaRPr dirty="0"/>
          </a:p>
        </p:txBody>
      </p:sp>
      <p:sp>
        <p:nvSpPr>
          <p:cNvPr id="522" name="Google Shape;522;p14"/>
          <p:cNvSpPr txBox="1">
            <a:spLocks noGrp="1"/>
          </p:cNvSpPr>
          <p:nvPr>
            <p:ph type="body" idx="2"/>
          </p:nvPr>
        </p:nvSpPr>
        <p:spPr>
          <a:xfrm>
            <a:off x="199586" y="1932460"/>
            <a:ext cx="5849522" cy="2466354"/>
          </a:xfrm>
          <a:prstGeom prst="rect">
            <a:avLst/>
          </a:prstGeom>
        </p:spPr>
        <p:txBody>
          <a:bodyPr spcFirstLastPara="1" wrap="square" lIns="0" tIns="0" rIns="0" bIns="0" anchor="t" anchorCtr="0">
            <a:noAutofit/>
          </a:bodyPr>
          <a:lstStyle/>
          <a:p>
            <a:pPr lvl="1">
              <a:buFont typeface="Wingdings" pitchFamily="2" charset="2"/>
              <a:buChar char="ü"/>
            </a:pPr>
            <a:r>
              <a:rPr lang="en-US" b="1" dirty="0">
                <a:solidFill>
                  <a:schemeClr val="tx1"/>
                </a:solidFill>
              </a:rPr>
              <a:t>Approval of Agenda</a:t>
            </a:r>
          </a:p>
          <a:p>
            <a:pPr lvl="1">
              <a:buFont typeface="Wingdings" pitchFamily="2" charset="2"/>
              <a:buChar char="ü"/>
            </a:pPr>
            <a:r>
              <a:rPr lang="en-US" b="1" dirty="0">
                <a:solidFill>
                  <a:schemeClr val="tx1"/>
                </a:solidFill>
              </a:rPr>
              <a:t>Approval of Previous Meeting Minutes</a:t>
            </a:r>
          </a:p>
          <a:p>
            <a:pPr lvl="1">
              <a:buFont typeface="Wingdings" pitchFamily="2" charset="2"/>
              <a:buChar char="ü"/>
            </a:pPr>
            <a:r>
              <a:rPr lang="en-US" b="1" dirty="0">
                <a:solidFill>
                  <a:schemeClr val="tx1"/>
                </a:solidFill>
              </a:rPr>
              <a:t>FY22 Budget Approval</a:t>
            </a:r>
          </a:p>
          <a:p>
            <a:pPr marL="558800" lvl="1" indent="0">
              <a:buNone/>
            </a:pPr>
            <a:endParaRPr lang="en-US" dirty="0">
              <a:solidFill>
                <a:srgbClr val="FF0000"/>
              </a:solidFill>
            </a:endParaRPr>
          </a:p>
          <a:p>
            <a:pPr marL="0" lvl="0" indent="0" algn="l" rtl="0">
              <a:spcBef>
                <a:spcPts val="600"/>
              </a:spcBef>
              <a:spcAft>
                <a:spcPts val="0"/>
              </a:spcAft>
              <a:buClr>
                <a:schemeClr val="dk1"/>
              </a:buClr>
              <a:buSzPts val="1100"/>
              <a:buFont typeface="Arial"/>
              <a:buNone/>
            </a:pPr>
            <a:endParaRPr sz="1200" b="1" dirty="0"/>
          </a:p>
        </p:txBody>
      </p:sp>
      <p:sp>
        <p:nvSpPr>
          <p:cNvPr id="525" name="Google Shape;525;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dirty="0"/>
          </a:p>
        </p:txBody>
      </p:sp>
      <p:pic>
        <p:nvPicPr>
          <p:cNvPr id="3" name="Picture 2" descr="Text, whiteboard&#10;&#10;Description automatically generated">
            <a:extLst>
              <a:ext uri="{FF2B5EF4-FFF2-40B4-BE49-F238E27FC236}">
                <a16:creationId xmlns:a16="http://schemas.microsoft.com/office/drawing/2014/main" id="{AB03F8A3-C32E-4C12-9011-465561556883}"/>
              </a:ext>
            </a:extLst>
          </p:cNvPr>
          <p:cNvPicPr>
            <a:picLocks noChangeAspect="1"/>
          </p:cNvPicPr>
          <p:nvPr/>
        </p:nvPicPr>
        <p:blipFill>
          <a:blip r:embed="rId3"/>
          <a:stretch>
            <a:fillRect/>
          </a:stretch>
        </p:blipFill>
        <p:spPr>
          <a:xfrm>
            <a:off x="5552256" y="1599700"/>
            <a:ext cx="3605698" cy="293983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858B4B-55A5-594F-A8A3-7E45B1D1E123}"/>
              </a:ext>
            </a:extLst>
          </p:cNvPr>
          <p:cNvSpPr>
            <a:spLocks noGrp="1"/>
          </p:cNvSpPr>
          <p:nvPr>
            <p:ph idx="1"/>
          </p:nvPr>
        </p:nvSpPr>
        <p:spPr>
          <a:xfrm>
            <a:off x="716976" y="92894"/>
            <a:ext cx="8123733" cy="1000314"/>
          </a:xfrm>
        </p:spPr>
        <p:txBody>
          <a:bodyPr>
            <a:normAutofit/>
          </a:bodyPr>
          <a:lstStyle/>
          <a:p>
            <a:pPr marL="0" indent="0">
              <a:buNone/>
            </a:pPr>
            <a:r>
              <a:rPr lang="en-US" sz="4500" dirty="0">
                <a:solidFill>
                  <a:schemeClr val="tx1"/>
                </a:solidFill>
              </a:rPr>
              <a:t>SY22 Budget….</a:t>
            </a:r>
          </a:p>
        </p:txBody>
      </p:sp>
      <p:pic>
        <p:nvPicPr>
          <p:cNvPr id="7" name="Picture 6">
            <a:extLst>
              <a:ext uri="{FF2B5EF4-FFF2-40B4-BE49-F238E27FC236}">
                <a16:creationId xmlns:a16="http://schemas.microsoft.com/office/drawing/2014/main" id="{047EE523-C283-9748-BB3A-BCEDE9E9BF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220" y="1174688"/>
            <a:ext cx="8168489" cy="3877146"/>
          </a:xfrm>
          <a:prstGeom prst="rect">
            <a:avLst/>
          </a:prstGeom>
        </p:spPr>
      </p:pic>
    </p:spTree>
    <p:extLst>
      <p:ext uri="{BB962C8B-B14F-4D97-AF65-F5344CB8AC3E}">
        <p14:creationId xmlns:p14="http://schemas.microsoft.com/office/powerpoint/2010/main" val="1105281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F4F04-A8DD-43CD-B738-2914C0A965D4}"/>
              </a:ext>
            </a:extLst>
          </p:cNvPr>
          <p:cNvSpPr>
            <a:spLocks noGrp="1"/>
          </p:cNvSpPr>
          <p:nvPr>
            <p:ph type="title"/>
          </p:nvPr>
        </p:nvSpPr>
        <p:spPr>
          <a:xfrm>
            <a:off x="661100" y="664300"/>
            <a:ext cx="7843200" cy="653700"/>
          </a:xfrm>
        </p:spPr>
        <p:txBody>
          <a:bodyPr wrap="square" anchor="ctr">
            <a:normAutofit/>
          </a:bodyPr>
          <a:lstStyle/>
          <a:p>
            <a:r>
              <a:rPr lang="en-US" b="1" dirty="0"/>
              <a:t>Purpose: Budget Planning &amp; Approval Meeting</a:t>
            </a:r>
          </a:p>
        </p:txBody>
      </p:sp>
      <p:sp>
        <p:nvSpPr>
          <p:cNvPr id="3" name="Content Placeholder 2">
            <a:extLst>
              <a:ext uri="{FF2B5EF4-FFF2-40B4-BE49-F238E27FC236}">
                <a16:creationId xmlns:a16="http://schemas.microsoft.com/office/drawing/2014/main" id="{7000817A-3744-40E9-9D7F-518D8B2D5C50}"/>
              </a:ext>
            </a:extLst>
          </p:cNvPr>
          <p:cNvSpPr>
            <a:spLocks noGrp="1"/>
          </p:cNvSpPr>
          <p:nvPr>
            <p:ph type="body" idx="1"/>
          </p:nvPr>
        </p:nvSpPr>
        <p:spPr>
          <a:xfrm>
            <a:off x="373015" y="1571774"/>
            <a:ext cx="3980205" cy="3022528"/>
          </a:xfrm>
        </p:spPr>
        <p:txBody>
          <a:bodyPr wrap="square" anchor="t">
            <a:normAutofit/>
          </a:bodyPr>
          <a:lstStyle/>
          <a:p>
            <a:pPr>
              <a:lnSpc>
                <a:spcPct val="105000"/>
              </a:lnSpc>
              <a:spcBef>
                <a:spcPts val="0"/>
              </a:spcBef>
            </a:pPr>
            <a:r>
              <a:rPr lang="en-US" sz="1800" b="1" dirty="0"/>
              <a:t>To improve student achievement in all of our schools</a:t>
            </a:r>
          </a:p>
          <a:p>
            <a:pPr>
              <a:lnSpc>
                <a:spcPct val="105000"/>
              </a:lnSpc>
              <a:spcBef>
                <a:spcPts val="0"/>
              </a:spcBef>
            </a:pPr>
            <a:endParaRPr lang="en-US" sz="1800" b="1" dirty="0"/>
          </a:p>
          <a:p>
            <a:pPr>
              <a:lnSpc>
                <a:spcPct val="105000"/>
              </a:lnSpc>
              <a:spcBef>
                <a:spcPts val="0"/>
              </a:spcBef>
            </a:pPr>
            <a:r>
              <a:rPr lang="en-US" sz="1800" b="1" dirty="0"/>
              <a:t>To ensure the budget provides the financial structure needed to support the school's mission, vision and priorities</a:t>
            </a:r>
          </a:p>
          <a:p>
            <a:pPr>
              <a:lnSpc>
                <a:spcPct val="105000"/>
              </a:lnSpc>
              <a:spcBef>
                <a:spcPts val="0"/>
              </a:spcBef>
            </a:pPr>
            <a:endParaRPr lang="en-US" sz="1800" b="1" dirty="0"/>
          </a:p>
          <a:p>
            <a:pPr>
              <a:lnSpc>
                <a:spcPct val="105000"/>
              </a:lnSpc>
              <a:spcBef>
                <a:spcPts val="0"/>
              </a:spcBef>
            </a:pPr>
            <a:r>
              <a:rPr lang="en-US" sz="1800" b="1" dirty="0"/>
              <a:t>To discuss and collaborate on how the budget funds will be spent</a:t>
            </a:r>
          </a:p>
          <a:p>
            <a:pPr marL="76200" indent="0">
              <a:lnSpc>
                <a:spcPct val="105000"/>
              </a:lnSpc>
              <a:buNone/>
            </a:pPr>
            <a:endParaRPr lang="en-US" sz="1600" dirty="0"/>
          </a:p>
        </p:txBody>
      </p:sp>
      <p:pic>
        <p:nvPicPr>
          <p:cNvPr id="5" name="Picture 4">
            <a:extLst>
              <a:ext uri="{FF2B5EF4-FFF2-40B4-BE49-F238E27FC236}">
                <a16:creationId xmlns:a16="http://schemas.microsoft.com/office/drawing/2014/main" id="{F8CD44DE-1365-43D0-8204-DD06C3E6FA5D}"/>
              </a:ext>
            </a:extLst>
          </p:cNvPr>
          <p:cNvPicPr>
            <a:picLocks noChangeAspect="1"/>
          </p:cNvPicPr>
          <p:nvPr/>
        </p:nvPicPr>
        <p:blipFill>
          <a:blip r:embed="rId3"/>
          <a:stretch>
            <a:fillRect/>
          </a:stretch>
        </p:blipFill>
        <p:spPr>
          <a:xfrm>
            <a:off x="4524048" y="1599601"/>
            <a:ext cx="3980206" cy="2890199"/>
          </a:xfrm>
          <a:prstGeom prst="rect">
            <a:avLst/>
          </a:prstGeom>
        </p:spPr>
      </p:pic>
      <p:sp>
        <p:nvSpPr>
          <p:cNvPr id="4" name="Slide Number Placeholder 3">
            <a:extLst>
              <a:ext uri="{FF2B5EF4-FFF2-40B4-BE49-F238E27FC236}">
                <a16:creationId xmlns:a16="http://schemas.microsoft.com/office/drawing/2014/main" id="{EBAFCE58-2AD6-42D1-B1EF-EC0219EE658D}"/>
              </a:ext>
            </a:extLst>
          </p:cNvPr>
          <p:cNvSpPr>
            <a:spLocks noGrp="1"/>
          </p:cNvSpPr>
          <p:nvPr>
            <p:ph type="sldNum" idx="12"/>
          </p:nvPr>
        </p:nvSpPr>
        <p:spPr>
          <a:xfrm>
            <a:off x="8504254" y="4489800"/>
            <a:ext cx="653700" cy="653700"/>
          </a:xfrm>
        </p:spPr>
        <p:txBody>
          <a:bodyPr wrap="square" anchor="ctr">
            <a:normAutofit/>
          </a:bodyPr>
          <a:lstStyle/>
          <a:p>
            <a:pPr>
              <a:spcAft>
                <a:spcPts val="600"/>
              </a:spcAft>
            </a:pPr>
            <a:fld id="{4795C093-7D5E-CB40-91EF-5DE803645E7A}" type="slidenum">
              <a:rPr lang="en-US" smtClean="0"/>
              <a:pPr>
                <a:spcAft>
                  <a:spcPts val="600"/>
                </a:spcAft>
              </a:pPr>
              <a:t>7</a:t>
            </a:fld>
            <a:endParaRPr lang="en-US"/>
          </a:p>
        </p:txBody>
      </p:sp>
    </p:spTree>
    <p:extLst>
      <p:ext uri="{BB962C8B-B14F-4D97-AF65-F5344CB8AC3E}">
        <p14:creationId xmlns:p14="http://schemas.microsoft.com/office/powerpoint/2010/main" val="347352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733C06AF-4E0F-4821-9169-50A27B1CA149}"/>
              </a:ext>
            </a:extLst>
          </p:cNvPr>
          <p:cNvSpPr>
            <a:spLocks noGrp="1"/>
          </p:cNvSpPr>
          <p:nvPr>
            <p:ph type="title"/>
          </p:nvPr>
        </p:nvSpPr>
        <p:spPr>
          <a:xfrm>
            <a:off x="661100" y="664300"/>
            <a:ext cx="7843200" cy="653700"/>
          </a:xfrm>
        </p:spPr>
        <p:txBody>
          <a:bodyPr/>
          <a:lstStyle/>
          <a:p>
            <a:r>
              <a:rPr lang="en-US" sz="3200" b="1" dirty="0"/>
              <a:t>Budget Process</a:t>
            </a:r>
          </a:p>
        </p:txBody>
      </p:sp>
      <p:sp>
        <p:nvSpPr>
          <p:cNvPr id="21" name="Content Placeholder 3">
            <a:extLst>
              <a:ext uri="{FF2B5EF4-FFF2-40B4-BE49-F238E27FC236}">
                <a16:creationId xmlns:a16="http://schemas.microsoft.com/office/drawing/2014/main" id="{9EC56226-BC5F-479A-8D5F-02977CFC9874}"/>
              </a:ext>
            </a:extLst>
          </p:cNvPr>
          <p:cNvSpPr>
            <a:spLocks noGrp="1"/>
          </p:cNvSpPr>
          <p:nvPr>
            <p:ph type="body" idx="1"/>
          </p:nvPr>
        </p:nvSpPr>
        <p:spPr>
          <a:xfrm>
            <a:off x="1199775" y="1599700"/>
            <a:ext cx="6650700" cy="2886000"/>
          </a:xfrm>
        </p:spPr>
        <p:txBody>
          <a:bodyPr wrap="square" anchor="t">
            <a:normAutofit fontScale="92500"/>
          </a:bodyPr>
          <a:lstStyle/>
          <a:p>
            <a:pPr>
              <a:lnSpc>
                <a:spcPct val="105000"/>
              </a:lnSpc>
              <a:spcAft>
                <a:spcPts val="200"/>
              </a:spcAft>
            </a:pPr>
            <a:r>
              <a:rPr lang="en-US" sz="2200" b="1" dirty="0">
                <a:highlight>
                  <a:srgbClr val="FFFF00"/>
                </a:highlight>
              </a:rPr>
              <a:t>Step 1: </a:t>
            </a:r>
            <a:r>
              <a:rPr lang="en-US" sz="2200" b="1" dirty="0"/>
              <a:t>Review/ Update Strategic Plan and Priorities</a:t>
            </a:r>
          </a:p>
          <a:p>
            <a:pPr>
              <a:lnSpc>
                <a:spcPct val="105000"/>
              </a:lnSpc>
              <a:spcAft>
                <a:spcPts val="200"/>
              </a:spcAft>
            </a:pPr>
            <a:r>
              <a:rPr lang="en-US" sz="2200" b="1" dirty="0">
                <a:highlight>
                  <a:srgbClr val="FFFF00"/>
                </a:highlight>
              </a:rPr>
              <a:t>Step 2: </a:t>
            </a:r>
            <a:r>
              <a:rPr lang="en-US" sz="2200" b="1" dirty="0"/>
              <a:t>Complete Budget Training</a:t>
            </a:r>
          </a:p>
          <a:p>
            <a:pPr>
              <a:lnSpc>
                <a:spcPct val="105000"/>
              </a:lnSpc>
              <a:spcAft>
                <a:spcPts val="200"/>
              </a:spcAft>
            </a:pPr>
            <a:r>
              <a:rPr lang="en-US" sz="2200" b="1" dirty="0">
                <a:highlight>
                  <a:srgbClr val="FFFF00"/>
                </a:highlight>
              </a:rPr>
              <a:t>Step 3:  </a:t>
            </a:r>
            <a:r>
              <a:rPr lang="en-US" sz="2200" b="1" dirty="0"/>
              <a:t>Principal’s Draft and GO Team Feedback</a:t>
            </a:r>
          </a:p>
          <a:p>
            <a:pPr>
              <a:lnSpc>
                <a:spcPct val="105000"/>
              </a:lnSpc>
              <a:spcAft>
                <a:spcPts val="200"/>
              </a:spcAft>
            </a:pPr>
            <a:r>
              <a:rPr lang="en-US" sz="2200" b="1" dirty="0">
                <a:highlight>
                  <a:srgbClr val="FFFF00"/>
                </a:highlight>
              </a:rPr>
              <a:t>Step 4:  </a:t>
            </a:r>
            <a:r>
              <a:rPr lang="en-US" sz="2200" b="1" dirty="0"/>
              <a:t>Academic Staffing &amp; Resource Planning Conference</a:t>
            </a:r>
          </a:p>
          <a:p>
            <a:pPr>
              <a:lnSpc>
                <a:spcPct val="105000"/>
              </a:lnSpc>
              <a:spcAft>
                <a:spcPts val="200"/>
              </a:spcAft>
            </a:pPr>
            <a:r>
              <a:rPr lang="en-US" sz="2200" b="1" dirty="0">
                <a:highlight>
                  <a:srgbClr val="FFFF00"/>
                </a:highlight>
              </a:rPr>
              <a:t>Step 5:  </a:t>
            </a:r>
            <a:r>
              <a:rPr lang="en-US" sz="2200" b="1" dirty="0"/>
              <a:t>Principal Presents Final Budget for GO Team Approval </a:t>
            </a:r>
          </a:p>
          <a:p>
            <a:pPr>
              <a:lnSpc>
                <a:spcPct val="105000"/>
              </a:lnSpc>
            </a:pPr>
            <a:endParaRPr lang="en-US" sz="2200" b="1" dirty="0"/>
          </a:p>
        </p:txBody>
      </p:sp>
      <p:sp>
        <p:nvSpPr>
          <p:cNvPr id="4" name="Slide Number Placeholder 3">
            <a:extLst>
              <a:ext uri="{FF2B5EF4-FFF2-40B4-BE49-F238E27FC236}">
                <a16:creationId xmlns:a16="http://schemas.microsoft.com/office/drawing/2014/main" id="{B36F01FD-4606-41A9-869F-605D6D16AD1E}"/>
              </a:ext>
            </a:extLst>
          </p:cNvPr>
          <p:cNvSpPr>
            <a:spLocks noGrp="1"/>
          </p:cNvSpPr>
          <p:nvPr>
            <p:ph type="sldNum" idx="12"/>
          </p:nvPr>
        </p:nvSpPr>
        <p:spPr>
          <a:xfrm>
            <a:off x="8504254" y="4489800"/>
            <a:ext cx="653700" cy="653700"/>
          </a:xfrm>
        </p:spPr>
        <p:txBody>
          <a:bodyPr wrap="square" anchor="ctr">
            <a:normAutofit/>
          </a:bodyPr>
          <a:lstStyle/>
          <a:p>
            <a:pPr>
              <a:spcAft>
                <a:spcPts val="600"/>
              </a:spcAft>
            </a:pPr>
            <a:fld id="{4795C093-7D5E-CB40-91EF-5DE803645E7A}" type="slidenum">
              <a:rPr lang="en-US" smtClean="0"/>
              <a:pPr>
                <a:spcAft>
                  <a:spcPts val="600"/>
                </a:spcAft>
              </a:pPr>
              <a:t>8</a:t>
            </a:fld>
            <a:endParaRPr lang="en-US"/>
          </a:p>
        </p:txBody>
      </p:sp>
      <p:pic>
        <p:nvPicPr>
          <p:cNvPr id="5" name="Picture 4">
            <a:extLst>
              <a:ext uri="{FF2B5EF4-FFF2-40B4-BE49-F238E27FC236}">
                <a16:creationId xmlns:a16="http://schemas.microsoft.com/office/drawing/2014/main" id="{BCDA105B-0AFC-429E-A122-CE9BC0AA1427}"/>
              </a:ext>
            </a:extLst>
          </p:cNvPr>
          <p:cNvPicPr>
            <a:picLocks noChangeAspect="1"/>
          </p:cNvPicPr>
          <p:nvPr/>
        </p:nvPicPr>
        <p:blipFill>
          <a:blip r:embed="rId2"/>
          <a:stretch>
            <a:fillRect/>
          </a:stretch>
        </p:blipFill>
        <p:spPr>
          <a:xfrm rot="18540368">
            <a:off x="941090" y="2771277"/>
            <a:ext cx="1109568" cy="1249788"/>
          </a:xfrm>
          <a:prstGeom prst="rect">
            <a:avLst/>
          </a:prstGeom>
        </p:spPr>
      </p:pic>
    </p:spTree>
    <p:extLst>
      <p:ext uri="{BB962C8B-B14F-4D97-AF65-F5344CB8AC3E}">
        <p14:creationId xmlns:p14="http://schemas.microsoft.com/office/powerpoint/2010/main" val="1664670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ight Arrow 66"/>
          <p:cNvSpPr/>
          <p:nvPr/>
        </p:nvSpPr>
        <p:spPr>
          <a:xfrm>
            <a:off x="6603302" y="3172270"/>
            <a:ext cx="431606" cy="193246"/>
          </a:xfrm>
          <a:prstGeom prst="rightArrow">
            <a:avLst/>
          </a:prstGeom>
          <a:solidFill>
            <a:sysClr val="window" lastClr="FFFFFF"/>
          </a:solidFill>
          <a:ln w="25400" cap="flat" cmpd="sng" algn="ctr">
            <a:solidFill>
              <a:srgbClr val="FF7C80"/>
            </a:solidFill>
            <a:prstDash val="solid"/>
          </a:ln>
          <a:effectLst/>
        </p:spPr>
        <p:txBody>
          <a:bodyPr rtlCol="0" anchor="ctr"/>
          <a:lstStyle/>
          <a:p>
            <a:pPr algn="ctr">
              <a:defRPr/>
            </a:pPr>
            <a:endParaRPr lang="en-US" sz="760">
              <a:solidFill>
                <a:prstClr val="black"/>
              </a:solidFill>
              <a:latin typeface="Calibri"/>
            </a:endParaRPr>
          </a:p>
        </p:txBody>
      </p:sp>
      <p:sp>
        <p:nvSpPr>
          <p:cNvPr id="63" name="Right Arrow 62"/>
          <p:cNvSpPr/>
          <p:nvPr/>
        </p:nvSpPr>
        <p:spPr>
          <a:xfrm>
            <a:off x="6603302" y="2196279"/>
            <a:ext cx="431606" cy="193246"/>
          </a:xfrm>
          <a:prstGeom prst="rightArrow">
            <a:avLst/>
          </a:prstGeom>
          <a:solidFill>
            <a:sysClr val="window" lastClr="FFFFFF"/>
          </a:solidFill>
          <a:ln w="25400" cap="flat" cmpd="sng" algn="ctr">
            <a:solidFill>
              <a:srgbClr val="F79646"/>
            </a:solidFill>
            <a:prstDash val="solid"/>
          </a:ln>
          <a:effectLst/>
        </p:spPr>
        <p:txBody>
          <a:bodyPr rtlCol="0" anchor="ctr"/>
          <a:lstStyle/>
          <a:p>
            <a:pPr algn="ctr">
              <a:defRPr/>
            </a:pPr>
            <a:endParaRPr lang="en-US" sz="760">
              <a:solidFill>
                <a:prstClr val="black"/>
              </a:solidFill>
              <a:latin typeface="Calibri"/>
            </a:endParaRPr>
          </a:p>
        </p:txBody>
      </p:sp>
      <p:sp>
        <p:nvSpPr>
          <p:cNvPr id="53" name="Right Arrow 52"/>
          <p:cNvSpPr/>
          <p:nvPr/>
        </p:nvSpPr>
        <p:spPr>
          <a:xfrm>
            <a:off x="6565678" y="4640633"/>
            <a:ext cx="482493" cy="190626"/>
          </a:xfrm>
          <a:prstGeom prst="rightArrow">
            <a:avLst/>
          </a:prstGeom>
          <a:solidFill>
            <a:sysClr val="window" lastClr="FFFFFF"/>
          </a:solidFill>
          <a:ln w="25400" cap="flat" cmpd="sng" algn="ctr">
            <a:solidFill>
              <a:schemeClr val="tx1">
                <a:lumMod val="50000"/>
                <a:lumOff val="50000"/>
              </a:schemeClr>
            </a:solidFill>
            <a:prstDash val="solid"/>
          </a:ln>
          <a:effectLst/>
        </p:spPr>
        <p:txBody>
          <a:bodyPr rtlCol="0" anchor="ctr"/>
          <a:lstStyle/>
          <a:p>
            <a:pPr algn="ctr">
              <a:defRPr/>
            </a:pPr>
            <a:endParaRPr lang="en-US" sz="760">
              <a:solidFill>
                <a:prstClr val="black"/>
              </a:solidFill>
              <a:latin typeface="Calibri"/>
            </a:endParaRPr>
          </a:p>
        </p:txBody>
      </p:sp>
      <p:sp>
        <p:nvSpPr>
          <p:cNvPr id="44" name="Right Arrow 43"/>
          <p:cNvSpPr/>
          <p:nvPr/>
        </p:nvSpPr>
        <p:spPr>
          <a:xfrm>
            <a:off x="6565678" y="4038947"/>
            <a:ext cx="482493" cy="190626"/>
          </a:xfrm>
          <a:prstGeom prst="rightArrow">
            <a:avLst/>
          </a:prstGeom>
          <a:solidFill>
            <a:sysClr val="window" lastClr="FFFFFF"/>
          </a:solidFill>
          <a:ln w="25400" cap="flat" cmpd="sng" algn="ctr">
            <a:solidFill>
              <a:schemeClr val="accent6">
                <a:lumMod val="75000"/>
              </a:schemeClr>
            </a:solidFill>
            <a:prstDash val="solid"/>
          </a:ln>
          <a:effectLst/>
        </p:spPr>
        <p:txBody>
          <a:bodyPr rtlCol="0" anchor="ctr"/>
          <a:lstStyle/>
          <a:p>
            <a:pPr algn="ctr">
              <a:defRPr/>
            </a:pPr>
            <a:endParaRPr lang="en-US" sz="760">
              <a:solidFill>
                <a:prstClr val="black"/>
              </a:solidFill>
              <a:latin typeface="Calibri"/>
            </a:endParaRPr>
          </a:p>
        </p:txBody>
      </p:sp>
      <p:sp>
        <p:nvSpPr>
          <p:cNvPr id="43" name="Right Arrow 42"/>
          <p:cNvSpPr/>
          <p:nvPr/>
        </p:nvSpPr>
        <p:spPr>
          <a:xfrm>
            <a:off x="3395761" y="4646964"/>
            <a:ext cx="482493" cy="190626"/>
          </a:xfrm>
          <a:prstGeom prst="rightArrow">
            <a:avLst/>
          </a:prstGeom>
          <a:solidFill>
            <a:sysClr val="window" lastClr="FFFFFF"/>
          </a:solidFill>
          <a:ln w="25400" cap="flat" cmpd="sng" algn="ctr">
            <a:solidFill>
              <a:schemeClr val="tx1">
                <a:lumMod val="50000"/>
                <a:lumOff val="50000"/>
              </a:schemeClr>
            </a:solidFill>
            <a:prstDash val="solid"/>
          </a:ln>
          <a:effectLst/>
        </p:spPr>
        <p:txBody>
          <a:bodyPr rtlCol="0" anchor="ctr"/>
          <a:lstStyle/>
          <a:p>
            <a:pPr algn="ctr">
              <a:defRPr/>
            </a:pPr>
            <a:endParaRPr lang="en-US" sz="760">
              <a:solidFill>
                <a:prstClr val="black"/>
              </a:solidFill>
              <a:latin typeface="Calibri"/>
            </a:endParaRPr>
          </a:p>
        </p:txBody>
      </p:sp>
      <p:sp>
        <p:nvSpPr>
          <p:cNvPr id="59" name="Right Arrow 58"/>
          <p:cNvSpPr/>
          <p:nvPr/>
        </p:nvSpPr>
        <p:spPr>
          <a:xfrm>
            <a:off x="3446518" y="3129763"/>
            <a:ext cx="431606" cy="193246"/>
          </a:xfrm>
          <a:prstGeom prst="rightArrow">
            <a:avLst/>
          </a:prstGeom>
          <a:solidFill>
            <a:sysClr val="window" lastClr="FFFFFF"/>
          </a:solidFill>
          <a:ln w="25400" cap="flat" cmpd="sng" algn="ctr">
            <a:solidFill>
              <a:srgbClr val="FF7C80"/>
            </a:solidFill>
            <a:prstDash val="solid"/>
          </a:ln>
          <a:effectLst/>
        </p:spPr>
        <p:txBody>
          <a:bodyPr rtlCol="0" anchor="ctr"/>
          <a:lstStyle/>
          <a:p>
            <a:pPr algn="ctr">
              <a:defRPr/>
            </a:pPr>
            <a:endParaRPr lang="en-US" sz="760">
              <a:solidFill>
                <a:prstClr val="black"/>
              </a:solidFill>
              <a:latin typeface="Calibri"/>
            </a:endParaRPr>
          </a:p>
        </p:txBody>
      </p:sp>
      <p:sp>
        <p:nvSpPr>
          <p:cNvPr id="54" name="Right Arrow 53"/>
          <p:cNvSpPr/>
          <p:nvPr/>
        </p:nvSpPr>
        <p:spPr>
          <a:xfrm>
            <a:off x="3439729" y="2191777"/>
            <a:ext cx="431606" cy="193246"/>
          </a:xfrm>
          <a:prstGeom prst="rightArrow">
            <a:avLst/>
          </a:prstGeom>
          <a:solidFill>
            <a:sysClr val="window" lastClr="FFFFFF"/>
          </a:solidFill>
          <a:ln w="25400" cap="flat" cmpd="sng" algn="ctr">
            <a:solidFill>
              <a:srgbClr val="F79646"/>
            </a:solidFill>
            <a:prstDash val="solid"/>
          </a:ln>
          <a:effectLst/>
        </p:spPr>
        <p:txBody>
          <a:bodyPr rtlCol="0" anchor="ctr"/>
          <a:lstStyle/>
          <a:p>
            <a:pPr algn="ctr">
              <a:defRPr/>
            </a:pPr>
            <a:endParaRPr lang="en-US" sz="760">
              <a:solidFill>
                <a:prstClr val="black"/>
              </a:solidFill>
              <a:latin typeface="Calibri"/>
            </a:endParaRPr>
          </a:p>
        </p:txBody>
      </p:sp>
      <p:sp>
        <p:nvSpPr>
          <p:cNvPr id="56" name="Right Arrow 55"/>
          <p:cNvSpPr/>
          <p:nvPr/>
        </p:nvSpPr>
        <p:spPr>
          <a:xfrm>
            <a:off x="3388277" y="3962654"/>
            <a:ext cx="482493" cy="190626"/>
          </a:xfrm>
          <a:prstGeom prst="rightArrow">
            <a:avLst/>
          </a:prstGeom>
          <a:solidFill>
            <a:sysClr val="window" lastClr="FFFFFF"/>
          </a:solidFill>
          <a:ln w="25400" cap="flat" cmpd="sng" algn="ctr">
            <a:solidFill>
              <a:schemeClr val="accent6">
                <a:lumMod val="75000"/>
              </a:schemeClr>
            </a:solidFill>
            <a:prstDash val="solid"/>
          </a:ln>
          <a:effectLst/>
        </p:spPr>
        <p:txBody>
          <a:bodyPr rtlCol="0" anchor="ctr"/>
          <a:lstStyle/>
          <a:p>
            <a:pPr algn="ctr">
              <a:defRPr/>
            </a:pPr>
            <a:endParaRPr lang="en-US" sz="760">
              <a:solidFill>
                <a:prstClr val="black"/>
              </a:solidFill>
              <a:latin typeface="Calibri"/>
            </a:endParaRPr>
          </a:p>
        </p:txBody>
      </p:sp>
      <p:sp>
        <p:nvSpPr>
          <p:cNvPr id="5" name="TextBox 4"/>
          <p:cNvSpPr txBox="1"/>
          <p:nvPr/>
        </p:nvSpPr>
        <p:spPr>
          <a:xfrm>
            <a:off x="1143000" y="37413"/>
            <a:ext cx="6858000" cy="230832"/>
          </a:xfrm>
          <a:prstGeom prst="rect">
            <a:avLst/>
          </a:prstGeom>
          <a:solidFill>
            <a:srgbClr val="0066FF"/>
          </a:solidFill>
        </p:spPr>
        <p:txBody>
          <a:bodyPr wrap="square" rtlCol="0">
            <a:spAutoFit/>
          </a:bodyPr>
          <a:lstStyle/>
          <a:p>
            <a:pPr algn="ctr"/>
            <a:r>
              <a:rPr lang="en-US" sz="900" dirty="0">
                <a:solidFill>
                  <a:schemeClr val="bg1"/>
                </a:solidFill>
              </a:rPr>
              <a:t>Sylvan Hills Middle (Carver Cluster)</a:t>
            </a:r>
          </a:p>
        </p:txBody>
      </p:sp>
      <p:grpSp>
        <p:nvGrpSpPr>
          <p:cNvPr id="37" name="Group 36"/>
          <p:cNvGrpSpPr/>
          <p:nvPr/>
        </p:nvGrpSpPr>
        <p:grpSpPr>
          <a:xfrm>
            <a:off x="1733493" y="2831260"/>
            <a:ext cx="1986845" cy="2197301"/>
            <a:chOff x="1378722" y="3502754"/>
            <a:chExt cx="2639280" cy="5348536"/>
          </a:xfrm>
        </p:grpSpPr>
        <p:sp>
          <p:nvSpPr>
            <p:cNvPr id="38" name="Rounded Rectangle 37"/>
            <p:cNvSpPr/>
            <p:nvPr/>
          </p:nvSpPr>
          <p:spPr>
            <a:xfrm>
              <a:off x="1392623" y="3502754"/>
              <a:ext cx="2618772" cy="2169080"/>
            </a:xfrm>
            <a:prstGeom prst="rect">
              <a:avLst/>
            </a:prstGeom>
            <a:solidFill>
              <a:srgbClr val="FFD5D5"/>
            </a:solidFill>
            <a:ln w="25400" cap="flat" cmpd="sng" algn="ctr">
              <a:solidFill>
                <a:srgbClr val="E3A3A3"/>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spcAft>
                  <a:spcPts val="169"/>
                </a:spcAft>
                <a:buFont typeface="+mj-lt"/>
                <a:buAutoNum type="arabicPeriod" startAt="4"/>
              </a:pPr>
              <a:endParaRPr lang="en-US" sz="675" b="1" dirty="0">
                <a:solidFill>
                  <a:srgbClr val="000000"/>
                </a:solidFill>
                <a:latin typeface="Arial" panose="020B0604020202020204" pitchFamily="34" charset="0"/>
                <a:cs typeface="Arial" panose="020B0604020202020204" pitchFamily="34" charset="0"/>
              </a:endParaRPr>
            </a:p>
            <a:p>
              <a:pPr marL="171450" indent="-171450">
                <a:buFont typeface="+mj-lt"/>
                <a:buAutoNum type="arabicPeriod" startAt="4"/>
                <a:defRPr/>
              </a:pPr>
              <a:r>
                <a:rPr lang="en-US" sz="675" b="1" dirty="0">
                  <a:solidFill>
                    <a:prstClr val="black"/>
                  </a:solidFill>
                  <a:latin typeface="Arial" panose="020B0604020202020204" pitchFamily="34" charset="0"/>
                  <a:cs typeface="Arial" panose="020B0604020202020204" pitchFamily="34" charset="0"/>
                </a:rPr>
                <a:t>Foster a culture of ongoing support for teacher development.</a:t>
              </a:r>
            </a:p>
            <a:p>
              <a:pPr marL="171450" indent="-171450">
                <a:buFont typeface="+mj-lt"/>
                <a:buAutoNum type="arabicPeriod" startAt="4"/>
                <a:defRPr/>
              </a:pPr>
              <a:r>
                <a:rPr lang="en-US" sz="675" b="1" dirty="0">
                  <a:solidFill>
                    <a:prstClr val="black"/>
                  </a:solidFill>
                  <a:latin typeface="Arial" panose="020B0604020202020204" pitchFamily="34" charset="0"/>
                  <a:cs typeface="Arial" panose="020B0604020202020204" pitchFamily="34" charset="0"/>
                </a:rPr>
                <a:t>Recruit and maintain highly talented faculty/staff trained in researched-based best for developing the total middle school student (academically, socially, and emotionally)</a:t>
              </a:r>
            </a:p>
            <a:p>
              <a:pPr>
                <a:defRPr/>
              </a:pPr>
              <a:endParaRPr lang="en-US" sz="675" b="1" dirty="0">
                <a:solidFill>
                  <a:prstClr val="black"/>
                </a:solidFill>
                <a:latin typeface="Arial" panose="020B0604020202020204" pitchFamily="34" charset="0"/>
                <a:cs typeface="Arial" panose="020B0604020202020204" pitchFamily="34" charset="0"/>
              </a:endParaRPr>
            </a:p>
          </p:txBody>
        </p:sp>
        <p:sp>
          <p:nvSpPr>
            <p:cNvPr id="39" name="Rounded Rectangle 38"/>
            <p:cNvSpPr/>
            <p:nvPr/>
          </p:nvSpPr>
          <p:spPr>
            <a:xfrm>
              <a:off x="1378722" y="5797874"/>
              <a:ext cx="2632673" cy="1300564"/>
            </a:xfrm>
            <a:prstGeom prst="rect">
              <a:avLst/>
            </a:prstGeom>
            <a:solidFill>
              <a:schemeClr val="accent6">
                <a:lumMod val="60000"/>
                <a:lumOff val="40000"/>
              </a:schemeClr>
            </a:solidFill>
            <a:ln w="25400" cap="flat" cmpd="sng" algn="ctr">
              <a:solidFill>
                <a:schemeClr val="accent6">
                  <a:lumMod val="75000"/>
                </a:schemeClr>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169"/>
                </a:spcAft>
              </a:pPr>
              <a:endParaRPr lang="en-US" sz="675" b="1" dirty="0">
                <a:solidFill>
                  <a:srgbClr val="000000"/>
                </a:solidFill>
                <a:latin typeface="Arial" panose="020B0604020202020204" pitchFamily="34" charset="0"/>
                <a:cs typeface="Arial" panose="020B0604020202020204" pitchFamily="34" charset="0"/>
              </a:endParaRPr>
            </a:p>
            <a:p>
              <a:pPr>
                <a:spcAft>
                  <a:spcPts val="169"/>
                </a:spcAft>
              </a:pPr>
              <a:r>
                <a:rPr lang="en-US" sz="675" b="1" dirty="0">
                  <a:solidFill>
                    <a:schemeClr val="tx1"/>
                  </a:solidFill>
                  <a:latin typeface="Arial" panose="020B0604020202020204" pitchFamily="34" charset="0"/>
                  <a:cs typeface="Arial" panose="020B0604020202020204" pitchFamily="34" charset="0"/>
                </a:rPr>
                <a:t> </a:t>
              </a:r>
            </a:p>
          </p:txBody>
        </p:sp>
        <p:sp>
          <p:nvSpPr>
            <p:cNvPr id="40" name="Rounded Rectangle 39"/>
            <p:cNvSpPr/>
            <p:nvPr/>
          </p:nvSpPr>
          <p:spPr>
            <a:xfrm>
              <a:off x="1385329" y="7455395"/>
              <a:ext cx="2632673" cy="1395895"/>
            </a:xfrm>
            <a:prstGeom prst="rect">
              <a:avLst/>
            </a:prstGeom>
            <a:solidFill>
              <a:schemeClr val="bg1">
                <a:lumMod val="75000"/>
              </a:schemeClr>
            </a:solidFill>
            <a:ln w="25400" cap="flat" cmpd="sng" algn="ctr">
              <a:solidFill>
                <a:schemeClr val="bg1">
                  <a:lumMod val="50000"/>
                </a:schemeClr>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buFont typeface="+mj-lt"/>
                <a:buAutoNum type="arabicPeriod" startAt="7"/>
                <a:defRPr/>
              </a:pPr>
              <a:r>
                <a:rPr lang="en-US" sz="675" b="1" dirty="0">
                  <a:solidFill>
                    <a:prstClr val="black"/>
                  </a:solidFill>
                  <a:latin typeface="Arial" panose="020B0604020202020204" pitchFamily="34" charset="0"/>
                  <a:cs typeface="Arial" panose="020B0604020202020204" pitchFamily="34" charset="0"/>
                </a:rPr>
                <a:t>Provide increased teaching and </a:t>
              </a:r>
              <a:r>
                <a:rPr lang="en-US" sz="675" b="1">
                  <a:solidFill>
                    <a:prstClr val="black"/>
                  </a:solidFill>
                  <a:latin typeface="Arial" panose="020B0604020202020204" pitchFamily="34" charset="0"/>
                  <a:cs typeface="Arial" panose="020B0604020202020204" pitchFamily="34" charset="0"/>
                </a:rPr>
                <a:t>learning opportunities </a:t>
              </a:r>
              <a:r>
                <a:rPr lang="en-US" sz="675" b="1" dirty="0">
                  <a:solidFill>
                    <a:prstClr val="black"/>
                  </a:solidFill>
                  <a:latin typeface="Arial" panose="020B0604020202020204" pitchFamily="34" charset="0"/>
                  <a:cs typeface="Arial" panose="020B0604020202020204" pitchFamily="34" charset="0"/>
                </a:rPr>
                <a:t>for all staff and students.</a:t>
              </a:r>
            </a:p>
          </p:txBody>
        </p:sp>
        <p:sp>
          <p:nvSpPr>
            <p:cNvPr id="49" name="Rounded Rectangle 38"/>
            <p:cNvSpPr/>
            <p:nvPr/>
          </p:nvSpPr>
          <p:spPr>
            <a:xfrm>
              <a:off x="1378919" y="5749012"/>
              <a:ext cx="2632673" cy="1629207"/>
            </a:xfrm>
            <a:prstGeom prst="rect">
              <a:avLst/>
            </a:prstGeom>
            <a:solidFill>
              <a:schemeClr val="accent6">
                <a:lumMod val="60000"/>
                <a:lumOff val="40000"/>
              </a:schemeClr>
            </a:solidFill>
            <a:ln w="25400" cap="flat" cmpd="sng" algn="ctr">
              <a:solidFill>
                <a:schemeClr val="accent6">
                  <a:lumMod val="75000"/>
                </a:schemeClr>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spcAft>
                  <a:spcPts val="169"/>
                </a:spcAft>
                <a:buFont typeface="+mj-lt"/>
                <a:buAutoNum type="arabicPeriod" startAt="6"/>
              </a:pPr>
              <a:r>
                <a:rPr lang="en-US" sz="675" b="1" dirty="0">
                  <a:solidFill>
                    <a:schemeClr val="tx1"/>
                  </a:solidFill>
                  <a:latin typeface="Arial" panose="020B0604020202020204" pitchFamily="34" charset="0"/>
                  <a:cs typeface="Arial" panose="020B0604020202020204" pitchFamily="34" charset="0"/>
                </a:rPr>
                <a:t>Engage all facets of the community as partners and align people and resource to maximize impact.</a:t>
              </a:r>
            </a:p>
          </p:txBody>
        </p:sp>
      </p:grpSp>
      <p:sp>
        <p:nvSpPr>
          <p:cNvPr id="34" name="Rectangle 33"/>
          <p:cNvSpPr/>
          <p:nvPr/>
        </p:nvSpPr>
        <p:spPr>
          <a:xfrm>
            <a:off x="2307293" y="1402990"/>
            <a:ext cx="816249" cy="187615"/>
          </a:xfrm>
          <a:prstGeom prst="rect">
            <a:avLst/>
          </a:prstGeom>
        </p:spPr>
        <p:txBody>
          <a:bodyPr wrap="none">
            <a:spAutoFit/>
          </a:bodyPr>
          <a:lstStyle/>
          <a:p>
            <a:pPr algn="ctr"/>
            <a:r>
              <a:rPr lang="en-US" sz="619" b="1" dirty="0"/>
              <a:t>School Priorities</a:t>
            </a:r>
          </a:p>
        </p:txBody>
      </p:sp>
      <p:sp>
        <p:nvSpPr>
          <p:cNvPr id="36" name="Rectangle 35"/>
          <p:cNvSpPr/>
          <p:nvPr/>
        </p:nvSpPr>
        <p:spPr>
          <a:xfrm>
            <a:off x="3905367" y="3758073"/>
            <a:ext cx="2989004" cy="668945"/>
          </a:xfrm>
          <a:prstGeom prst="rect">
            <a:avLst/>
          </a:prstGeom>
          <a:solidFill>
            <a:schemeClr val="accent6">
              <a:lumMod val="20000"/>
              <a:lumOff val="80000"/>
            </a:schemeClr>
          </a:solidFill>
          <a:ln w="25400" cap="flat" cmpd="sng" algn="ctr">
            <a:solidFill>
              <a:schemeClr val="accent6"/>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sz="600" dirty="0">
                <a:solidFill>
                  <a:sysClr val="windowText" lastClr="000000"/>
                </a:solidFill>
                <a:latin typeface="Arial" panose="020B0604020202020204" pitchFamily="34" charset="0"/>
                <a:cs typeface="Arial" panose="020B0604020202020204" pitchFamily="34" charset="0"/>
              </a:rPr>
              <a:t>6A. Build relationships between school leadership/staff and partner leadership in order to better serve the needs of the Sylvan Hills community.</a:t>
            </a:r>
          </a:p>
          <a:p>
            <a:pPr lvl="0"/>
            <a:r>
              <a:rPr lang="en-US" sz="600" dirty="0">
                <a:solidFill>
                  <a:sysClr val="windowText" lastClr="000000"/>
                </a:solidFill>
                <a:latin typeface="Arial" panose="020B0604020202020204" pitchFamily="34" charset="0"/>
                <a:cs typeface="Arial" panose="020B0604020202020204" pitchFamily="34" charset="0"/>
              </a:rPr>
              <a:t>6B. Strengthen family and community support to increase parent involvement. </a:t>
            </a:r>
          </a:p>
          <a:p>
            <a:pPr lvl="0"/>
            <a:r>
              <a:rPr lang="en-US" sz="600" dirty="0">
                <a:solidFill>
                  <a:sysClr val="windowText" lastClr="000000"/>
                </a:solidFill>
                <a:latin typeface="Arial" panose="020B0604020202020204" pitchFamily="34" charset="0"/>
                <a:cs typeface="Arial" panose="020B0604020202020204" pitchFamily="34" charset="0"/>
              </a:rPr>
              <a:t>6C. Establish and maintain communication with the community about formal and diverse engagement opportunities at Sylvan Hills. </a:t>
            </a:r>
          </a:p>
          <a:p>
            <a:pPr lvl="0"/>
            <a:r>
              <a:rPr lang="en-US" sz="600" dirty="0">
                <a:solidFill>
                  <a:sysClr val="windowText" lastClr="000000"/>
                </a:solidFill>
                <a:latin typeface="Arial" panose="020B0604020202020204" pitchFamily="34" charset="0"/>
                <a:cs typeface="Arial" panose="020B0604020202020204" pitchFamily="34" charset="0"/>
              </a:rPr>
              <a:t>6D. Offer ongoing surveys to students, staff, and parents to determine needs and current awareness of existing programs and community resources. </a:t>
            </a:r>
          </a:p>
        </p:txBody>
      </p:sp>
      <p:sp>
        <p:nvSpPr>
          <p:cNvPr id="45" name="Rectangle 44"/>
          <p:cNvSpPr/>
          <p:nvPr/>
        </p:nvSpPr>
        <p:spPr>
          <a:xfrm>
            <a:off x="3906396" y="2832187"/>
            <a:ext cx="2995397" cy="888929"/>
          </a:xfrm>
          <a:prstGeom prst="rect">
            <a:avLst/>
          </a:prstGeom>
          <a:solidFill>
            <a:srgbClr val="FFEAEC"/>
          </a:solidFill>
          <a:ln w="25400" cap="flat" cmpd="sng" algn="ctr">
            <a:solidFill>
              <a:srgbClr val="E3A3A3"/>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sz="600" dirty="0">
                <a:solidFill>
                  <a:sysClr val="windowText" lastClr="000000"/>
                </a:solidFill>
                <a:latin typeface="Arial" panose="020B0604020202020204" pitchFamily="34" charset="0"/>
                <a:cs typeface="Arial" panose="020B0604020202020204" pitchFamily="34" charset="0"/>
              </a:rPr>
              <a:t>4A. Identify teacher growth opportunities to provide ongoing coaching support.</a:t>
            </a:r>
          </a:p>
          <a:p>
            <a:pPr lvl="0"/>
            <a:r>
              <a:rPr lang="en-US" sz="600" dirty="0">
                <a:solidFill>
                  <a:sysClr val="windowText" lastClr="000000"/>
                </a:solidFill>
                <a:latin typeface="Arial" panose="020B0604020202020204" pitchFamily="34" charset="0"/>
                <a:cs typeface="Arial" panose="020B0604020202020204" pitchFamily="34" charset="0"/>
              </a:rPr>
              <a:t>Communicate clear expectations and feedback to teachers.  </a:t>
            </a:r>
          </a:p>
          <a:p>
            <a:pPr lvl="0"/>
            <a:r>
              <a:rPr lang="en-US" sz="600" dirty="0">
                <a:solidFill>
                  <a:sysClr val="windowText" lastClr="000000"/>
                </a:solidFill>
                <a:latin typeface="Arial" panose="020B0604020202020204" pitchFamily="34" charset="0"/>
                <a:cs typeface="Arial" panose="020B0604020202020204" pitchFamily="34" charset="0"/>
              </a:rPr>
              <a:t>4B. Consistently implement revised teacher induction program for staff new to Sylvan. </a:t>
            </a:r>
          </a:p>
          <a:p>
            <a:r>
              <a:rPr lang="en-US" sz="600" dirty="0">
                <a:solidFill>
                  <a:sysClr val="windowText" lastClr="000000"/>
                </a:solidFill>
                <a:latin typeface="Arial" panose="020B0604020202020204" pitchFamily="34" charset="0"/>
                <a:cs typeface="Arial" panose="020B0604020202020204" pitchFamily="34" charset="0"/>
              </a:rPr>
              <a:t>4C. Provide ongoing valuable staff development designed to help staff elevate the rigor in the classroom and  help students utilize higher order thinking, reading and writing skills. </a:t>
            </a:r>
          </a:p>
          <a:p>
            <a:pPr lvl="0"/>
            <a:r>
              <a:rPr lang="en-US" sz="600" dirty="0">
                <a:solidFill>
                  <a:sysClr val="windowText" lastClr="000000"/>
                </a:solidFill>
                <a:latin typeface="Arial" panose="020B0604020202020204" pitchFamily="34" charset="0"/>
                <a:cs typeface="Arial" panose="020B0604020202020204" pitchFamily="34" charset="0"/>
              </a:rPr>
              <a:t>5A. Establish and maintain incentive program to reward faculty and staff who consistently demonstrate the highest standards of professionalism. </a:t>
            </a:r>
          </a:p>
        </p:txBody>
      </p:sp>
      <p:sp>
        <p:nvSpPr>
          <p:cNvPr id="51" name="Rectangle 50"/>
          <p:cNvSpPr/>
          <p:nvPr/>
        </p:nvSpPr>
        <p:spPr>
          <a:xfrm>
            <a:off x="1728721" y="1579346"/>
            <a:ext cx="1986696" cy="1218017"/>
          </a:xfrm>
          <a:prstGeom prst="rect">
            <a:avLst/>
          </a:prstGeom>
          <a:solidFill>
            <a:srgbClr val="FFE98B"/>
          </a:solidFill>
          <a:ln w="25400" cap="flat" cmpd="sng" algn="ctr">
            <a:solidFill>
              <a:srgbClr val="FFC000"/>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spcBef>
                <a:spcPts val="450"/>
              </a:spcBef>
              <a:spcAft>
                <a:spcPts val="169"/>
              </a:spcAft>
              <a:buFont typeface="+mj-lt"/>
              <a:buAutoNum type="arabicPeriod"/>
            </a:pPr>
            <a:r>
              <a:rPr lang="en-US" sz="675" b="1" dirty="0">
                <a:solidFill>
                  <a:schemeClr val="tx1"/>
                </a:solidFill>
                <a:latin typeface="Arial" panose="020B0604020202020204" pitchFamily="34" charset="0"/>
                <a:cs typeface="Arial" panose="020B0604020202020204" pitchFamily="34" charset="0"/>
              </a:rPr>
              <a:t>Cultivate a literate community in which students read and write with clarity and fluency across all contents</a:t>
            </a:r>
          </a:p>
          <a:p>
            <a:pPr marL="171450" indent="-171450">
              <a:spcBef>
                <a:spcPts val="450"/>
              </a:spcBef>
              <a:spcAft>
                <a:spcPts val="169"/>
              </a:spcAft>
              <a:buFont typeface="+mj-lt"/>
              <a:buAutoNum type="arabicPeriod"/>
            </a:pPr>
            <a:r>
              <a:rPr lang="en-US" sz="675" b="1" dirty="0">
                <a:solidFill>
                  <a:schemeClr val="tx1"/>
                </a:solidFill>
                <a:latin typeface="Arial" panose="020B0604020202020204" pitchFamily="34" charset="0"/>
                <a:ea typeface="Times New Roman" panose="02020603050405020304" pitchFamily="18" charset="0"/>
                <a:cs typeface="Arial" panose="020B0604020202020204" pitchFamily="34" charset="0"/>
              </a:rPr>
              <a:t>Improve students’ mathematics performance</a:t>
            </a:r>
          </a:p>
          <a:p>
            <a:pPr marL="171450" indent="-171450">
              <a:spcBef>
                <a:spcPts val="450"/>
              </a:spcBef>
              <a:buFont typeface="+mj-lt"/>
              <a:buAutoNum type="arabicPeriod"/>
              <a:tabLst>
                <a:tab pos="342900" algn="l"/>
              </a:tabLst>
            </a:pPr>
            <a:r>
              <a:rPr lang="en-US" sz="675" b="1" dirty="0">
                <a:solidFill>
                  <a:schemeClr val="tx1"/>
                </a:solidFill>
                <a:latin typeface="Arial" panose="020B0604020202020204" pitchFamily="34" charset="0"/>
                <a:ea typeface="Times New Roman" panose="02020603050405020304" pitchFamily="18" charset="0"/>
                <a:cs typeface="Arial" panose="020B0604020202020204" pitchFamily="34" charset="0"/>
              </a:rPr>
              <a:t>Improve students’ enrollment and success in higher-level classes </a:t>
            </a:r>
          </a:p>
        </p:txBody>
      </p:sp>
      <p:sp>
        <p:nvSpPr>
          <p:cNvPr id="60" name="Rectangle 59"/>
          <p:cNvSpPr/>
          <p:nvPr/>
        </p:nvSpPr>
        <p:spPr>
          <a:xfrm>
            <a:off x="4838583" y="1389235"/>
            <a:ext cx="856325" cy="291490"/>
          </a:xfrm>
          <a:prstGeom prst="rect">
            <a:avLst/>
          </a:prstGeom>
        </p:spPr>
        <p:txBody>
          <a:bodyPr wrap="none">
            <a:spAutoFit/>
          </a:bodyPr>
          <a:lstStyle/>
          <a:p>
            <a:r>
              <a:rPr lang="en-US" sz="619" b="1" dirty="0"/>
              <a:t>School Strategies</a:t>
            </a:r>
          </a:p>
          <a:p>
            <a:endParaRPr lang="en-US" sz="675" b="1" dirty="0"/>
          </a:p>
        </p:txBody>
      </p:sp>
      <p:sp>
        <p:nvSpPr>
          <p:cNvPr id="61" name="Rectangle 60"/>
          <p:cNvSpPr/>
          <p:nvPr/>
        </p:nvSpPr>
        <p:spPr>
          <a:xfrm>
            <a:off x="3912528" y="4455994"/>
            <a:ext cx="2989265" cy="572567"/>
          </a:xfrm>
          <a:prstGeom prst="rect">
            <a:avLst/>
          </a:prstGeom>
          <a:solidFill>
            <a:schemeClr val="bg1">
              <a:lumMod val="95000"/>
            </a:schemeClr>
          </a:solidFill>
          <a:ln w="25400" cap="flat" cmpd="sng" algn="ctr">
            <a:solidFill>
              <a:schemeClr val="bg1">
                <a:lumMod val="50000"/>
              </a:schemeClr>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sz="600" dirty="0">
                <a:solidFill>
                  <a:sysClr val="windowText" lastClr="000000"/>
                </a:solidFill>
                <a:latin typeface="Arial" panose="020B0604020202020204" pitchFamily="34" charset="0"/>
                <a:cs typeface="Arial" panose="020B0604020202020204" pitchFamily="34" charset="0"/>
              </a:rPr>
              <a:t>7A. Implement Social Emotional Learning (SEL) daily.</a:t>
            </a:r>
          </a:p>
          <a:p>
            <a:pPr lvl="0"/>
            <a:r>
              <a:rPr lang="en-US" sz="600" dirty="0">
                <a:solidFill>
                  <a:sysClr val="windowText" lastClr="000000"/>
                </a:solidFill>
                <a:latin typeface="Arial" panose="020B0604020202020204" pitchFamily="34" charset="0"/>
                <a:cs typeface="Arial" panose="020B0604020202020204" pitchFamily="34" charset="0"/>
              </a:rPr>
              <a:t>7B. Utilize the services of the </a:t>
            </a:r>
            <a:r>
              <a:rPr lang="en-US" sz="600" dirty="0" err="1">
                <a:solidFill>
                  <a:sysClr val="windowText" lastClr="000000"/>
                </a:solidFill>
                <a:latin typeface="Arial" panose="020B0604020202020204" pitchFamily="34" charset="0"/>
                <a:cs typeface="Arial" panose="020B0604020202020204" pitchFamily="34" charset="0"/>
              </a:rPr>
              <a:t>Northstar</a:t>
            </a:r>
            <a:r>
              <a:rPr lang="en-US" sz="600" dirty="0">
                <a:solidFill>
                  <a:sysClr val="windowText" lastClr="000000"/>
                </a:solidFill>
                <a:latin typeface="Arial" panose="020B0604020202020204" pitchFamily="34" charset="0"/>
                <a:cs typeface="Arial" panose="020B0604020202020204" pitchFamily="34" charset="0"/>
              </a:rPr>
              <a:t> Psychological Services and other providers to assist students/families.</a:t>
            </a:r>
          </a:p>
          <a:p>
            <a:pPr lvl="0"/>
            <a:r>
              <a:rPr lang="en-US" sz="600" dirty="0">
                <a:solidFill>
                  <a:sysClr val="windowText" lastClr="000000"/>
                </a:solidFill>
                <a:latin typeface="Arial" panose="020B0604020202020204" pitchFamily="34" charset="0"/>
                <a:cs typeface="Arial" panose="020B0604020202020204" pitchFamily="34" charset="0"/>
              </a:rPr>
              <a:t>7C. Create a culture to support and encourage our students to behave in a positive manner where they all can learn and feel protected in a safe and orderly environment </a:t>
            </a:r>
          </a:p>
        </p:txBody>
      </p:sp>
      <p:sp>
        <p:nvSpPr>
          <p:cNvPr id="9" name="Rectangle 8"/>
          <p:cNvSpPr/>
          <p:nvPr/>
        </p:nvSpPr>
        <p:spPr>
          <a:xfrm>
            <a:off x="3910894" y="1570413"/>
            <a:ext cx="2985164" cy="1231237"/>
          </a:xfrm>
          <a:prstGeom prst="rect">
            <a:avLst/>
          </a:prstGeom>
          <a:solidFill>
            <a:srgbClr val="FFF5C9"/>
          </a:solidFill>
          <a:ln w="25400">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0"/>
            <a:r>
              <a:rPr lang="en-US" sz="600" dirty="0">
                <a:solidFill>
                  <a:sysClr val="windowText" lastClr="000000"/>
                </a:solidFill>
                <a:latin typeface="Arial" panose="020B0604020202020204" pitchFamily="34" charset="0"/>
                <a:cs typeface="Arial" panose="020B0604020202020204" pitchFamily="34" charset="0"/>
              </a:rPr>
              <a:t>1A. Develop, implement and monitor best writing practices across all contents.  1B.Implement a meaningful literacy/math block (SFA) that includes whole group instruction, flexible small group instruction and literacy work stations.</a:t>
            </a:r>
          </a:p>
          <a:p>
            <a:pPr lvl="0"/>
            <a:r>
              <a:rPr lang="en-US" sz="600" dirty="0">
                <a:solidFill>
                  <a:sysClr val="windowText" lastClr="000000"/>
                </a:solidFill>
                <a:latin typeface="Arial" panose="020B0604020202020204" pitchFamily="34" charset="0"/>
                <a:cs typeface="Arial" panose="020B0604020202020204" pitchFamily="34" charset="0"/>
              </a:rPr>
              <a:t>1C. Develop and implement a Response to Intervention (RTI) plan, beginning with strong first teaching and targeted intervention. </a:t>
            </a:r>
          </a:p>
          <a:p>
            <a:r>
              <a:rPr lang="en-US" sz="600" dirty="0">
                <a:solidFill>
                  <a:sysClr val="windowText" lastClr="000000"/>
                </a:solidFill>
                <a:latin typeface="Arial" panose="020B0604020202020204" pitchFamily="34" charset="0"/>
                <a:cs typeface="Arial" panose="020B0604020202020204" pitchFamily="34" charset="0"/>
              </a:rPr>
              <a:t>1D. Implement Definitions of Teaching Excellence </a:t>
            </a:r>
          </a:p>
          <a:p>
            <a:r>
              <a:rPr lang="en-US" sz="600" dirty="0">
                <a:solidFill>
                  <a:sysClr val="windowText" lastClr="000000"/>
                </a:solidFill>
                <a:latin typeface="Arial" panose="020B0604020202020204" pitchFamily="34" charset="0"/>
                <a:cs typeface="Arial" panose="020B0604020202020204" pitchFamily="34" charset="0"/>
              </a:rPr>
              <a:t>2A-E. Same as 1B-1F</a:t>
            </a:r>
          </a:p>
          <a:p>
            <a:pPr lvl="0"/>
            <a:r>
              <a:rPr lang="en-US" sz="600" dirty="0">
                <a:solidFill>
                  <a:sysClr val="windowText" lastClr="000000"/>
                </a:solidFill>
                <a:latin typeface="Arial" panose="020B0604020202020204" pitchFamily="34" charset="0"/>
                <a:cs typeface="Arial" panose="020B0604020202020204" pitchFamily="34" charset="0"/>
              </a:rPr>
              <a:t>2F. Implement weekly common assessments</a:t>
            </a:r>
          </a:p>
          <a:p>
            <a:pPr lvl="0"/>
            <a:r>
              <a:rPr lang="en-US" sz="600" dirty="0">
                <a:solidFill>
                  <a:sysClr val="windowText" lastClr="000000"/>
                </a:solidFill>
                <a:latin typeface="Arial" panose="020B0604020202020204" pitchFamily="34" charset="0"/>
                <a:cs typeface="Arial" panose="020B0604020202020204" pitchFamily="34" charset="0"/>
              </a:rPr>
              <a:t>2G. Focus on unit assessment performance</a:t>
            </a:r>
          </a:p>
          <a:p>
            <a:pPr lvl="0"/>
            <a:r>
              <a:rPr lang="en-US" sz="600" dirty="0">
                <a:solidFill>
                  <a:sysClr val="windowText" lastClr="000000"/>
                </a:solidFill>
                <a:latin typeface="Arial" panose="020B0604020202020204" pitchFamily="34" charset="0"/>
                <a:cs typeface="Arial" panose="020B0604020202020204" pitchFamily="34" charset="0"/>
              </a:rPr>
              <a:t>3A. Develop master schedule aligned with student data, needs, and high school course offerings</a:t>
            </a:r>
          </a:p>
          <a:p>
            <a:pPr lvl="0"/>
            <a:r>
              <a:rPr lang="en-US" sz="600" dirty="0">
                <a:solidFill>
                  <a:sysClr val="windowText" lastClr="000000"/>
                </a:solidFill>
                <a:latin typeface="Arial" panose="020B0604020202020204" pitchFamily="34" charset="0"/>
                <a:cs typeface="Arial" panose="020B0604020202020204" pitchFamily="34" charset="0"/>
              </a:rPr>
              <a:t>3B. Offer more courses that will earn high school credits</a:t>
            </a:r>
          </a:p>
        </p:txBody>
      </p:sp>
      <p:sp>
        <p:nvSpPr>
          <p:cNvPr id="65" name="TextBox 64"/>
          <p:cNvSpPr txBox="1"/>
          <p:nvPr/>
        </p:nvSpPr>
        <p:spPr>
          <a:xfrm>
            <a:off x="5132664" y="2638921"/>
            <a:ext cx="184731" cy="187615"/>
          </a:xfrm>
          <a:prstGeom prst="rect">
            <a:avLst/>
          </a:prstGeom>
          <a:noFill/>
        </p:spPr>
        <p:txBody>
          <a:bodyPr wrap="none" rtlCol="0">
            <a:spAutoFit/>
          </a:bodyPr>
          <a:lstStyle/>
          <a:p>
            <a:pPr algn="ctr"/>
            <a:endParaRPr lang="en-US" sz="619" i="1" u="sng" dirty="0"/>
          </a:p>
        </p:txBody>
      </p:sp>
      <p:sp>
        <p:nvSpPr>
          <p:cNvPr id="13" name="Rounded Rectangle 12"/>
          <p:cNvSpPr/>
          <p:nvPr/>
        </p:nvSpPr>
        <p:spPr>
          <a:xfrm>
            <a:off x="1286243" y="382332"/>
            <a:ext cx="1968779" cy="679760"/>
          </a:xfrm>
          <a:prstGeom prst="roundRect">
            <a:avLst/>
          </a:prstGeom>
          <a:solidFill>
            <a:schemeClr val="accent5">
              <a:lumMod val="20000"/>
              <a:lumOff val="80000"/>
              <a:alpha val="40000"/>
            </a:schemeClr>
          </a:solidFill>
          <a:ln>
            <a:solidFill>
              <a:srgbClr val="0066FF"/>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lnSpc>
                <a:spcPct val="110000"/>
              </a:lnSpc>
              <a:defRPr/>
            </a:pPr>
            <a:r>
              <a:rPr lang="en-US" sz="600">
                <a:solidFill>
                  <a:schemeClr val="tx1"/>
                </a:solidFill>
                <a:latin typeface="Arial"/>
                <a:cs typeface="Arial"/>
              </a:rPr>
              <a:t> With a caring culture of trust and collaboration, every student will graduate ready for </a:t>
            </a:r>
          </a:p>
          <a:p>
            <a:pPr lvl="0" algn="ctr">
              <a:lnSpc>
                <a:spcPct val="110000"/>
              </a:lnSpc>
              <a:defRPr/>
            </a:pPr>
            <a:r>
              <a:rPr lang="en-US" sz="600">
                <a:solidFill>
                  <a:schemeClr val="tx1"/>
                </a:solidFill>
                <a:latin typeface="Arial"/>
                <a:cs typeface="Arial"/>
              </a:rPr>
              <a:t>college and career.</a:t>
            </a:r>
          </a:p>
          <a:p>
            <a:pPr lvl="0" algn="ctr">
              <a:lnSpc>
                <a:spcPct val="110000"/>
              </a:lnSpc>
              <a:defRPr/>
            </a:pPr>
            <a:endParaRPr lang="en-US" sz="600">
              <a:solidFill>
                <a:schemeClr val="tx1"/>
              </a:solidFill>
              <a:latin typeface="Arial"/>
              <a:cs typeface="Arial"/>
            </a:endParaRPr>
          </a:p>
          <a:p>
            <a:pPr lvl="0" algn="ctr">
              <a:lnSpc>
                <a:spcPct val="110000"/>
              </a:lnSpc>
              <a:defRPr/>
            </a:pPr>
            <a:r>
              <a:rPr lang="en-US" sz="600">
                <a:solidFill>
                  <a:schemeClr val="tx1"/>
                </a:solidFill>
                <a:latin typeface="Arial"/>
                <a:cs typeface="Arial"/>
              </a:rPr>
              <a:t>A high-performing school district where students love to learn, educators inspire, families engage and the community trusts the system</a:t>
            </a:r>
            <a:endParaRPr lang="en-US" sz="600" dirty="0">
              <a:solidFill>
                <a:schemeClr val="tx1"/>
              </a:solidFill>
              <a:latin typeface="Arial"/>
              <a:cs typeface="Arial"/>
            </a:endParaRPr>
          </a:p>
        </p:txBody>
      </p:sp>
      <p:pic>
        <p:nvPicPr>
          <p:cNvPr id="33" name="Picture 32"/>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1292941" y="3889030"/>
            <a:ext cx="275780" cy="245313"/>
          </a:xfrm>
          <a:prstGeom prst="rect">
            <a:avLst/>
          </a:prstGeom>
        </p:spPr>
      </p:pic>
      <p:pic>
        <p:nvPicPr>
          <p:cNvPr id="35" name="Picture 34"/>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backgroundMark x1="23242" y1="35352" x2="23242" y2="35352"/>
                        <a14:backgroundMark x1="81641" y1="38672" x2="81641" y2="38672"/>
                        <a14:backgroundMark x1="69336" y1="88477" x2="69336" y2="88477"/>
                      </a14:backgroundRemoval>
                    </a14:imgEffect>
                  </a14:imgLayer>
                </a14:imgProps>
              </a:ext>
              <a:ext uri="{28A0092B-C50C-407E-A947-70E740481C1C}">
                <a14:useLocalDpi xmlns:a14="http://schemas.microsoft.com/office/drawing/2010/main"/>
              </a:ext>
            </a:extLst>
          </a:blip>
          <a:stretch>
            <a:fillRect/>
          </a:stretch>
        </p:blipFill>
        <p:spPr>
          <a:xfrm>
            <a:off x="1276899" y="3043431"/>
            <a:ext cx="351209" cy="351209"/>
          </a:xfrm>
          <a:prstGeom prst="rect">
            <a:avLst/>
          </a:prstGeom>
        </p:spPr>
      </p:pic>
      <p:pic>
        <p:nvPicPr>
          <p:cNvPr id="41" name="Picture 4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40306" y="4547402"/>
            <a:ext cx="186248" cy="199122"/>
          </a:xfrm>
          <a:prstGeom prst="rect">
            <a:avLst/>
          </a:prstGeom>
        </p:spPr>
      </p:pic>
      <p:pic>
        <p:nvPicPr>
          <p:cNvPr id="46" name="Picture 14" descr="http://www.iconsplace.com/icons/preview/orange/graduation-cap-256.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94670" y="1989240"/>
            <a:ext cx="331885" cy="331885"/>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p:cNvSpPr/>
          <p:nvPr/>
        </p:nvSpPr>
        <p:spPr>
          <a:xfrm>
            <a:off x="1155744" y="2268415"/>
            <a:ext cx="585417" cy="282898"/>
          </a:xfrm>
          <a:prstGeom prst="rect">
            <a:avLst/>
          </a:prstGeom>
        </p:spPr>
        <p:txBody>
          <a:bodyPr wrap="none">
            <a:spAutoFit/>
          </a:bodyPr>
          <a:lstStyle/>
          <a:p>
            <a:pPr algn="ctr"/>
            <a:r>
              <a:rPr lang="en-US" sz="619" b="1" dirty="0"/>
              <a:t>Academic </a:t>
            </a:r>
          </a:p>
          <a:p>
            <a:pPr algn="ctr"/>
            <a:r>
              <a:rPr lang="en-US" sz="619" b="1" dirty="0"/>
              <a:t>Program</a:t>
            </a:r>
          </a:p>
        </p:txBody>
      </p:sp>
      <p:sp>
        <p:nvSpPr>
          <p:cNvPr id="48" name="Rectangle 47"/>
          <p:cNvSpPr/>
          <p:nvPr/>
        </p:nvSpPr>
        <p:spPr>
          <a:xfrm>
            <a:off x="1106539" y="3322384"/>
            <a:ext cx="670376" cy="282898"/>
          </a:xfrm>
          <a:prstGeom prst="rect">
            <a:avLst/>
          </a:prstGeom>
        </p:spPr>
        <p:txBody>
          <a:bodyPr wrap="none">
            <a:spAutoFit/>
          </a:bodyPr>
          <a:lstStyle/>
          <a:p>
            <a:pPr algn="ctr"/>
            <a:r>
              <a:rPr lang="en-US" sz="619" b="1" dirty="0"/>
              <a:t>Talent </a:t>
            </a:r>
          </a:p>
          <a:p>
            <a:pPr algn="ctr"/>
            <a:r>
              <a:rPr lang="en-US" sz="619" b="1" dirty="0"/>
              <a:t>Management</a:t>
            </a:r>
          </a:p>
        </p:txBody>
      </p:sp>
      <p:sp>
        <p:nvSpPr>
          <p:cNvPr id="52" name="Rectangle 51"/>
          <p:cNvSpPr/>
          <p:nvPr/>
        </p:nvSpPr>
        <p:spPr>
          <a:xfrm>
            <a:off x="1126590" y="4106999"/>
            <a:ext cx="593432" cy="282898"/>
          </a:xfrm>
          <a:prstGeom prst="rect">
            <a:avLst/>
          </a:prstGeom>
        </p:spPr>
        <p:txBody>
          <a:bodyPr wrap="none">
            <a:spAutoFit/>
          </a:bodyPr>
          <a:lstStyle/>
          <a:p>
            <a:pPr algn="ctr"/>
            <a:r>
              <a:rPr lang="en-US" sz="619" b="1" dirty="0"/>
              <a:t>Systems &amp;</a:t>
            </a:r>
          </a:p>
          <a:p>
            <a:pPr algn="ctr"/>
            <a:r>
              <a:rPr lang="en-US" sz="619" b="1" dirty="0"/>
              <a:t>Resources</a:t>
            </a:r>
          </a:p>
        </p:txBody>
      </p:sp>
      <p:sp>
        <p:nvSpPr>
          <p:cNvPr id="55" name="Rectangle 54"/>
          <p:cNvSpPr/>
          <p:nvPr/>
        </p:nvSpPr>
        <p:spPr>
          <a:xfrm>
            <a:off x="1187451" y="4746525"/>
            <a:ext cx="461986" cy="187615"/>
          </a:xfrm>
          <a:prstGeom prst="rect">
            <a:avLst/>
          </a:prstGeom>
        </p:spPr>
        <p:txBody>
          <a:bodyPr wrap="none">
            <a:spAutoFit/>
          </a:bodyPr>
          <a:lstStyle/>
          <a:p>
            <a:pPr algn="ctr"/>
            <a:r>
              <a:rPr lang="en-US" sz="619" b="1" dirty="0"/>
              <a:t>Culture</a:t>
            </a:r>
          </a:p>
        </p:txBody>
      </p:sp>
      <p:sp>
        <p:nvSpPr>
          <p:cNvPr id="58" name="TextBox 57"/>
          <p:cNvSpPr txBox="1"/>
          <p:nvPr/>
        </p:nvSpPr>
        <p:spPr>
          <a:xfrm>
            <a:off x="1688351" y="236070"/>
            <a:ext cx="1119217" cy="187615"/>
          </a:xfrm>
          <a:prstGeom prst="rect">
            <a:avLst/>
          </a:prstGeom>
          <a:noFill/>
        </p:spPr>
        <p:txBody>
          <a:bodyPr wrap="none" rtlCol="0">
            <a:spAutoFit/>
          </a:bodyPr>
          <a:lstStyle/>
          <a:p>
            <a:pPr algn="ctr"/>
            <a:r>
              <a:rPr lang="en-US" sz="619" b="1" dirty="0"/>
              <a:t>District Mission &amp; Vision</a:t>
            </a:r>
          </a:p>
        </p:txBody>
      </p:sp>
      <p:sp>
        <p:nvSpPr>
          <p:cNvPr id="62" name="Rounded Rectangle 61"/>
          <p:cNvSpPr/>
          <p:nvPr/>
        </p:nvSpPr>
        <p:spPr>
          <a:xfrm>
            <a:off x="3548149" y="383039"/>
            <a:ext cx="1968779" cy="679053"/>
          </a:xfrm>
          <a:prstGeom prst="roundRect">
            <a:avLst/>
          </a:prstGeom>
          <a:solidFill>
            <a:schemeClr val="accent5">
              <a:lumMod val="20000"/>
              <a:lumOff val="80000"/>
              <a:alpha val="40000"/>
            </a:schemeClr>
          </a:solidFill>
          <a:ln>
            <a:solidFill>
              <a:srgbClr val="0066FF"/>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lnSpc>
                <a:spcPct val="110000"/>
              </a:lnSpc>
              <a:defRPr/>
            </a:pPr>
            <a:r>
              <a:rPr lang="en-US" sz="600" dirty="0">
                <a:solidFill>
                  <a:schemeClr val="tx1"/>
                </a:solidFill>
                <a:latin typeface="Arial"/>
                <a:cs typeface="Arial"/>
              </a:rPr>
              <a:t> </a:t>
            </a:r>
            <a:r>
              <a:rPr lang="en-US" sz="525" dirty="0">
                <a:solidFill>
                  <a:schemeClr val="tx1"/>
                </a:solidFill>
                <a:latin typeface="Arial"/>
                <a:cs typeface="Arial"/>
              </a:rPr>
              <a:t>Through a culture of collaboration, respect, and trust, the Carver Cluster will enhance and strengthen its overall academic programs while maintaining a sage and nurturing environment that prepares students for college and careers.</a:t>
            </a:r>
          </a:p>
          <a:p>
            <a:pPr lvl="0" algn="ctr">
              <a:lnSpc>
                <a:spcPct val="110000"/>
              </a:lnSpc>
              <a:defRPr/>
            </a:pPr>
            <a:r>
              <a:rPr lang="en-US" sz="525" dirty="0">
                <a:solidFill>
                  <a:schemeClr val="tx1"/>
                </a:solidFill>
                <a:latin typeface="Arial"/>
                <a:cs typeface="Arial"/>
              </a:rPr>
              <a:t>The Carver Cluster will produce high-performing, college and career ready students that are globally aware and ready to have a positive impact on society.</a:t>
            </a:r>
          </a:p>
        </p:txBody>
      </p:sp>
      <p:sp>
        <p:nvSpPr>
          <p:cNvPr id="64" name="TextBox 63"/>
          <p:cNvSpPr txBox="1"/>
          <p:nvPr/>
        </p:nvSpPr>
        <p:spPr>
          <a:xfrm>
            <a:off x="3969609" y="231514"/>
            <a:ext cx="1119217" cy="187615"/>
          </a:xfrm>
          <a:prstGeom prst="rect">
            <a:avLst/>
          </a:prstGeom>
          <a:noFill/>
        </p:spPr>
        <p:txBody>
          <a:bodyPr wrap="none" rtlCol="0">
            <a:spAutoFit/>
          </a:bodyPr>
          <a:lstStyle/>
          <a:p>
            <a:pPr algn="ctr"/>
            <a:r>
              <a:rPr lang="en-US" sz="619" b="1" dirty="0"/>
              <a:t>Cluster Mission &amp; Vision</a:t>
            </a:r>
          </a:p>
        </p:txBody>
      </p:sp>
      <p:sp>
        <p:nvSpPr>
          <p:cNvPr id="71" name="Rounded Rectangle 70"/>
          <p:cNvSpPr/>
          <p:nvPr/>
        </p:nvSpPr>
        <p:spPr>
          <a:xfrm>
            <a:off x="5810056" y="384016"/>
            <a:ext cx="1968779" cy="678076"/>
          </a:xfrm>
          <a:prstGeom prst="roundRect">
            <a:avLst/>
          </a:prstGeom>
          <a:solidFill>
            <a:schemeClr val="accent5">
              <a:lumMod val="20000"/>
              <a:lumOff val="80000"/>
              <a:alpha val="40000"/>
            </a:schemeClr>
          </a:solidFill>
          <a:ln>
            <a:solidFill>
              <a:srgbClr val="0066FF"/>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525" dirty="0">
                <a:solidFill>
                  <a:schemeClr val="tx1"/>
                </a:solidFill>
              </a:rPr>
              <a:t>It is our mission to provide a learning environment that ensures high expectations for all of our scholars through quality instruction, real-world applications and technology that promotes and fosters knowledge and skills. </a:t>
            </a:r>
          </a:p>
          <a:p>
            <a:endParaRPr lang="en-US" sz="525" dirty="0">
              <a:solidFill>
                <a:schemeClr val="tx1"/>
              </a:solidFill>
            </a:endParaRPr>
          </a:p>
          <a:p>
            <a:r>
              <a:rPr lang="en-US" sz="525" dirty="0">
                <a:solidFill>
                  <a:schemeClr val="tx1"/>
                </a:solidFill>
              </a:rPr>
              <a:t>Sylvan Hills Middle School will provide a nurturing and safe environment where scholars become critical thinkers, problem solvers, lifelong learners, and productive citizens.</a:t>
            </a:r>
          </a:p>
        </p:txBody>
      </p:sp>
      <p:sp>
        <p:nvSpPr>
          <p:cNvPr id="72" name="TextBox 71"/>
          <p:cNvSpPr txBox="1"/>
          <p:nvPr/>
        </p:nvSpPr>
        <p:spPr>
          <a:xfrm>
            <a:off x="6216972" y="237755"/>
            <a:ext cx="1109599" cy="187615"/>
          </a:xfrm>
          <a:prstGeom prst="rect">
            <a:avLst/>
          </a:prstGeom>
          <a:noFill/>
        </p:spPr>
        <p:txBody>
          <a:bodyPr wrap="none" rtlCol="0">
            <a:spAutoFit/>
          </a:bodyPr>
          <a:lstStyle/>
          <a:p>
            <a:pPr algn="ctr"/>
            <a:r>
              <a:rPr lang="en-US" sz="619" b="1" dirty="0"/>
              <a:t>School Mission &amp; Vision</a:t>
            </a:r>
          </a:p>
        </p:txBody>
      </p:sp>
      <p:sp>
        <p:nvSpPr>
          <p:cNvPr id="74" name="TextBox 73"/>
          <p:cNvSpPr txBox="1"/>
          <p:nvPr/>
        </p:nvSpPr>
        <p:spPr>
          <a:xfrm>
            <a:off x="6906970" y="1319657"/>
            <a:ext cx="862737" cy="282898"/>
          </a:xfrm>
          <a:prstGeom prst="rect">
            <a:avLst/>
          </a:prstGeom>
          <a:noFill/>
        </p:spPr>
        <p:txBody>
          <a:bodyPr wrap="none" rtlCol="0">
            <a:spAutoFit/>
          </a:bodyPr>
          <a:lstStyle/>
          <a:p>
            <a:pPr algn="ctr"/>
            <a:r>
              <a:rPr lang="en-US" sz="619" b="1" dirty="0"/>
              <a:t>Key Performance </a:t>
            </a:r>
          </a:p>
          <a:p>
            <a:pPr algn="ctr"/>
            <a:r>
              <a:rPr lang="en-US" sz="619" b="1" dirty="0"/>
              <a:t>Measures</a:t>
            </a:r>
          </a:p>
        </p:txBody>
      </p:sp>
      <p:sp>
        <p:nvSpPr>
          <p:cNvPr id="75" name="Rectangle 74"/>
          <p:cNvSpPr/>
          <p:nvPr/>
        </p:nvSpPr>
        <p:spPr>
          <a:xfrm>
            <a:off x="7069505" y="1570413"/>
            <a:ext cx="867550" cy="3485086"/>
          </a:xfrm>
          <a:prstGeom prst="rect">
            <a:avLst/>
          </a:prstGeom>
          <a:solidFill>
            <a:schemeClr val="bg1"/>
          </a:solidFill>
          <a:ln w="25400">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0"/>
            <a:r>
              <a:rPr lang="en-US" sz="525" dirty="0">
                <a:solidFill>
                  <a:sysClr val="windowText" lastClr="000000"/>
                </a:solidFill>
                <a:latin typeface="Arial" panose="020B0604020202020204" pitchFamily="34" charset="0"/>
                <a:cs typeface="Arial" panose="020B0604020202020204" pitchFamily="34" charset="0"/>
              </a:rPr>
              <a:t>Increase students performance on GA Milestones in Reading, Writing, and Math.</a:t>
            </a:r>
          </a:p>
          <a:p>
            <a:pPr lvl="0"/>
            <a:endParaRPr lang="en-US" sz="525" dirty="0">
              <a:solidFill>
                <a:sysClr val="windowText" lastClr="000000"/>
              </a:solidFill>
              <a:latin typeface="Arial" panose="020B0604020202020204" pitchFamily="34" charset="0"/>
              <a:cs typeface="Arial" panose="020B0604020202020204" pitchFamily="34" charset="0"/>
            </a:endParaRPr>
          </a:p>
          <a:p>
            <a:pPr lvl="0"/>
            <a:r>
              <a:rPr lang="en-US" sz="525" dirty="0">
                <a:solidFill>
                  <a:sysClr val="windowText" lastClr="000000"/>
                </a:solidFill>
                <a:latin typeface="Arial" panose="020B0604020202020204" pitchFamily="34" charset="0"/>
                <a:cs typeface="Arial" panose="020B0604020202020204" pitchFamily="34" charset="0"/>
              </a:rPr>
              <a:t>Increase student performance on STAR Assessment.</a:t>
            </a:r>
          </a:p>
          <a:p>
            <a:pPr lvl="0"/>
            <a:endParaRPr lang="en-US" sz="525" dirty="0">
              <a:solidFill>
                <a:sysClr val="windowText" lastClr="000000"/>
              </a:solidFill>
              <a:latin typeface="Arial" panose="020B0604020202020204" pitchFamily="34" charset="0"/>
              <a:cs typeface="Arial" panose="020B0604020202020204" pitchFamily="34" charset="0"/>
            </a:endParaRPr>
          </a:p>
          <a:p>
            <a:pPr lvl="0"/>
            <a:r>
              <a:rPr lang="en-US" sz="525" dirty="0">
                <a:solidFill>
                  <a:sysClr val="windowText" lastClr="000000"/>
                </a:solidFill>
                <a:latin typeface="Arial" panose="020B0604020202020204" pitchFamily="34" charset="0"/>
                <a:cs typeface="Arial" panose="020B0604020202020204" pitchFamily="34" charset="0"/>
              </a:rPr>
              <a:t>Increase students performance on 4sight reading assessment (quarterly).</a:t>
            </a:r>
          </a:p>
          <a:p>
            <a:pPr lvl="0"/>
            <a:endParaRPr lang="en-US" sz="525" dirty="0">
              <a:solidFill>
                <a:sysClr val="windowText" lastClr="000000"/>
              </a:solidFill>
              <a:latin typeface="Arial" panose="020B0604020202020204" pitchFamily="34" charset="0"/>
              <a:cs typeface="Arial" panose="020B0604020202020204" pitchFamily="34" charset="0"/>
            </a:endParaRPr>
          </a:p>
          <a:p>
            <a:pPr lvl="0"/>
            <a:r>
              <a:rPr lang="en-US" sz="525" dirty="0">
                <a:solidFill>
                  <a:sysClr val="windowText" lastClr="000000"/>
                </a:solidFill>
                <a:latin typeface="Arial" panose="020B0604020202020204" pitchFamily="34" charset="0"/>
                <a:cs typeface="Arial" panose="020B0604020202020204" pitchFamily="34" charset="0"/>
              </a:rPr>
              <a:t>Improve performance on district benchmark assessment</a:t>
            </a:r>
          </a:p>
          <a:p>
            <a:pPr lvl="0"/>
            <a:endParaRPr lang="en-US" sz="525" dirty="0">
              <a:solidFill>
                <a:sysClr val="windowText" lastClr="000000"/>
              </a:solidFill>
              <a:latin typeface="Arial" panose="020B0604020202020204" pitchFamily="34" charset="0"/>
              <a:cs typeface="Arial" panose="020B0604020202020204" pitchFamily="34" charset="0"/>
            </a:endParaRPr>
          </a:p>
          <a:p>
            <a:pPr lvl="0"/>
            <a:r>
              <a:rPr lang="en-US" sz="525" dirty="0">
                <a:solidFill>
                  <a:sysClr val="windowText" lastClr="000000"/>
                </a:solidFill>
                <a:latin typeface="Arial" panose="020B0604020202020204" pitchFamily="34" charset="0"/>
                <a:cs typeface="Arial" panose="020B0604020202020204" pitchFamily="34" charset="0"/>
              </a:rPr>
              <a:t>Improve NAEP scores (8</a:t>
            </a:r>
            <a:r>
              <a:rPr lang="en-US" sz="525" baseline="30000" dirty="0">
                <a:solidFill>
                  <a:sysClr val="windowText" lastClr="000000"/>
                </a:solidFill>
                <a:latin typeface="Arial" panose="020B0604020202020204" pitchFamily="34" charset="0"/>
                <a:cs typeface="Arial" panose="020B0604020202020204" pitchFamily="34" charset="0"/>
              </a:rPr>
              <a:t>th</a:t>
            </a:r>
            <a:r>
              <a:rPr lang="en-US" sz="525" dirty="0">
                <a:solidFill>
                  <a:sysClr val="windowText" lastClr="000000"/>
                </a:solidFill>
                <a:latin typeface="Arial" panose="020B0604020202020204" pitchFamily="34" charset="0"/>
                <a:cs typeface="Arial" panose="020B0604020202020204" pitchFamily="34" charset="0"/>
              </a:rPr>
              <a:t> grade only)</a:t>
            </a:r>
          </a:p>
          <a:p>
            <a:pPr lvl="0"/>
            <a:endParaRPr lang="en-US" sz="525" dirty="0">
              <a:solidFill>
                <a:sysClr val="windowText" lastClr="000000"/>
              </a:solidFill>
              <a:latin typeface="Arial" panose="020B0604020202020204" pitchFamily="34" charset="0"/>
              <a:cs typeface="Arial" panose="020B0604020202020204" pitchFamily="34" charset="0"/>
            </a:endParaRPr>
          </a:p>
          <a:p>
            <a:pPr lvl="0"/>
            <a:r>
              <a:rPr lang="en-US" sz="525" dirty="0">
                <a:solidFill>
                  <a:sysClr val="windowText" lastClr="000000"/>
                </a:solidFill>
                <a:latin typeface="Arial" panose="020B0604020202020204" pitchFamily="34" charset="0"/>
                <a:cs typeface="Arial" panose="020B0604020202020204" pitchFamily="34" charset="0"/>
              </a:rPr>
              <a:t>Increase the number of parents and community members that participate in local and state administered surveys.</a:t>
            </a:r>
          </a:p>
          <a:p>
            <a:pPr lvl="0"/>
            <a:endParaRPr lang="en-US" sz="525" dirty="0">
              <a:solidFill>
                <a:sysClr val="windowText" lastClr="000000"/>
              </a:solidFill>
              <a:latin typeface="Arial" panose="020B0604020202020204" pitchFamily="34" charset="0"/>
              <a:cs typeface="Arial" panose="020B0604020202020204" pitchFamily="34" charset="0"/>
            </a:endParaRPr>
          </a:p>
          <a:p>
            <a:pPr lvl="0"/>
            <a:r>
              <a:rPr lang="en-US" sz="525" dirty="0">
                <a:solidFill>
                  <a:sysClr val="windowText" lastClr="000000"/>
                </a:solidFill>
                <a:latin typeface="Arial" panose="020B0604020202020204" pitchFamily="34" charset="0"/>
                <a:cs typeface="Arial" panose="020B0604020202020204" pitchFamily="34" charset="0"/>
              </a:rPr>
              <a:t>Increase TKES evaluation scores</a:t>
            </a:r>
          </a:p>
          <a:p>
            <a:pPr lvl="0"/>
            <a:endParaRPr lang="en-US" sz="525" dirty="0">
              <a:solidFill>
                <a:sysClr val="windowText" lastClr="000000"/>
              </a:solidFill>
              <a:latin typeface="Arial" panose="020B0604020202020204" pitchFamily="34" charset="0"/>
              <a:cs typeface="Arial" panose="020B0604020202020204" pitchFamily="34" charset="0"/>
            </a:endParaRPr>
          </a:p>
          <a:p>
            <a:pPr lvl="0"/>
            <a:r>
              <a:rPr lang="en-US" sz="525" dirty="0">
                <a:solidFill>
                  <a:sysClr val="windowText" lastClr="000000"/>
                </a:solidFill>
                <a:latin typeface="Arial" panose="020B0604020202020204" pitchFamily="34" charset="0"/>
                <a:cs typeface="Arial" panose="020B0604020202020204" pitchFamily="34" charset="0"/>
              </a:rPr>
              <a:t>Increase overall CCRPI rating </a:t>
            </a:r>
          </a:p>
          <a:p>
            <a:pPr lvl="0"/>
            <a:endParaRPr lang="en-US" sz="525" dirty="0">
              <a:solidFill>
                <a:sysClr val="windowText" lastClr="000000"/>
              </a:solidFill>
              <a:latin typeface="Arial" panose="020B0604020202020204" pitchFamily="34" charset="0"/>
              <a:cs typeface="Arial" panose="020B0604020202020204" pitchFamily="34" charset="0"/>
            </a:endParaRPr>
          </a:p>
          <a:p>
            <a:pPr lvl="0"/>
            <a:r>
              <a:rPr lang="en-US" sz="525" dirty="0">
                <a:solidFill>
                  <a:sysClr val="windowText" lastClr="000000"/>
                </a:solidFill>
                <a:latin typeface="Arial" panose="020B0604020202020204" pitchFamily="34" charset="0"/>
                <a:cs typeface="Arial" panose="020B0604020202020204" pitchFamily="34" charset="0"/>
              </a:rPr>
              <a:t>Improve students’ attendance</a:t>
            </a:r>
          </a:p>
          <a:p>
            <a:pPr lvl="0"/>
            <a:endParaRPr lang="en-US" sz="525" dirty="0">
              <a:solidFill>
                <a:sysClr val="windowText" lastClr="000000"/>
              </a:solidFill>
              <a:latin typeface="Arial" panose="020B0604020202020204" pitchFamily="34" charset="0"/>
              <a:cs typeface="Arial" panose="020B0604020202020204" pitchFamily="34" charset="0"/>
            </a:endParaRPr>
          </a:p>
          <a:p>
            <a:pPr lvl="0"/>
            <a:r>
              <a:rPr lang="en-US" sz="525" dirty="0">
                <a:solidFill>
                  <a:sysClr val="windowText" lastClr="000000"/>
                </a:solidFill>
                <a:latin typeface="Arial" panose="020B0604020202020204" pitchFamily="34" charset="0"/>
                <a:cs typeface="Arial" panose="020B0604020202020204" pitchFamily="34" charset="0"/>
              </a:rPr>
              <a:t>Improve culture and climate ratings </a:t>
            </a:r>
          </a:p>
        </p:txBody>
      </p:sp>
      <p:sp>
        <p:nvSpPr>
          <p:cNvPr id="77" name="TextBox 76"/>
          <p:cNvSpPr txBox="1"/>
          <p:nvPr/>
        </p:nvSpPr>
        <p:spPr>
          <a:xfrm>
            <a:off x="5128048" y="3559338"/>
            <a:ext cx="184731" cy="187615"/>
          </a:xfrm>
          <a:prstGeom prst="rect">
            <a:avLst/>
          </a:prstGeom>
          <a:noFill/>
        </p:spPr>
        <p:txBody>
          <a:bodyPr wrap="none" rtlCol="0">
            <a:spAutoFit/>
          </a:bodyPr>
          <a:lstStyle/>
          <a:p>
            <a:pPr algn="ctr"/>
            <a:endParaRPr lang="en-US" sz="619" i="1" u="sng" dirty="0"/>
          </a:p>
        </p:txBody>
      </p:sp>
      <p:sp>
        <p:nvSpPr>
          <p:cNvPr id="78" name="TextBox 77"/>
          <p:cNvSpPr txBox="1"/>
          <p:nvPr/>
        </p:nvSpPr>
        <p:spPr>
          <a:xfrm>
            <a:off x="5125859" y="4150292"/>
            <a:ext cx="184731" cy="187615"/>
          </a:xfrm>
          <a:prstGeom prst="rect">
            <a:avLst/>
          </a:prstGeom>
          <a:noFill/>
        </p:spPr>
        <p:txBody>
          <a:bodyPr wrap="none" rtlCol="0">
            <a:spAutoFit/>
          </a:bodyPr>
          <a:lstStyle/>
          <a:p>
            <a:pPr algn="ctr"/>
            <a:endParaRPr lang="en-US" sz="619" i="1" u="sng" dirty="0"/>
          </a:p>
        </p:txBody>
      </p:sp>
      <p:sp>
        <p:nvSpPr>
          <p:cNvPr id="79" name="TextBox 78"/>
          <p:cNvSpPr txBox="1"/>
          <p:nvPr/>
        </p:nvSpPr>
        <p:spPr>
          <a:xfrm>
            <a:off x="5137900" y="4761976"/>
            <a:ext cx="184731" cy="187615"/>
          </a:xfrm>
          <a:prstGeom prst="rect">
            <a:avLst/>
          </a:prstGeom>
          <a:noFill/>
        </p:spPr>
        <p:txBody>
          <a:bodyPr wrap="none" rtlCol="0">
            <a:spAutoFit/>
          </a:bodyPr>
          <a:lstStyle/>
          <a:p>
            <a:pPr algn="ctr"/>
            <a:endParaRPr lang="en-US" sz="619" i="1" u="sng" dirty="0"/>
          </a:p>
        </p:txBody>
      </p:sp>
      <p:sp>
        <p:nvSpPr>
          <p:cNvPr id="80" name="TextBox 79"/>
          <p:cNvSpPr txBox="1"/>
          <p:nvPr/>
        </p:nvSpPr>
        <p:spPr>
          <a:xfrm>
            <a:off x="3521287" y="1130347"/>
            <a:ext cx="1907895" cy="187615"/>
          </a:xfrm>
          <a:prstGeom prst="rect">
            <a:avLst/>
          </a:prstGeom>
          <a:noFill/>
        </p:spPr>
        <p:txBody>
          <a:bodyPr wrap="none" rtlCol="0">
            <a:spAutoFit/>
          </a:bodyPr>
          <a:lstStyle/>
          <a:p>
            <a:pPr algn="ctr"/>
            <a:r>
              <a:rPr lang="en-US" sz="619" b="1" dirty="0"/>
              <a:t>Signature Program: College And Career Prep </a:t>
            </a:r>
          </a:p>
        </p:txBody>
      </p:sp>
      <p:sp>
        <p:nvSpPr>
          <p:cNvPr id="81" name="Right Arrow 80"/>
          <p:cNvSpPr/>
          <p:nvPr/>
        </p:nvSpPr>
        <p:spPr>
          <a:xfrm rot="16200000">
            <a:off x="7243683" y="1121568"/>
            <a:ext cx="189311" cy="193246"/>
          </a:xfrm>
          <a:prstGeom prst="rightArrow">
            <a:avLst/>
          </a:prstGeom>
          <a:solidFill>
            <a:sysClr val="window" lastClr="FFFFFF"/>
          </a:solidFill>
          <a:ln w="25400" cap="flat" cmpd="sng" algn="ctr">
            <a:solidFill>
              <a:srgbClr val="F79646"/>
            </a:solidFill>
            <a:prstDash val="solid"/>
          </a:ln>
          <a:effectLst/>
        </p:spPr>
        <p:txBody>
          <a:bodyPr rtlCol="0" anchor="ctr"/>
          <a:lstStyle/>
          <a:p>
            <a:pPr algn="ctr">
              <a:defRPr/>
            </a:pPr>
            <a:endParaRPr lang="en-US" sz="760">
              <a:solidFill>
                <a:prstClr val="black"/>
              </a:solidFill>
              <a:latin typeface="Calibri"/>
            </a:endParaRPr>
          </a:p>
        </p:txBody>
      </p:sp>
      <p:sp>
        <p:nvSpPr>
          <p:cNvPr id="82" name="Right Arrow 81"/>
          <p:cNvSpPr/>
          <p:nvPr/>
        </p:nvSpPr>
        <p:spPr>
          <a:xfrm rot="10800000">
            <a:off x="5552081" y="577795"/>
            <a:ext cx="189311" cy="193246"/>
          </a:xfrm>
          <a:prstGeom prst="rightArrow">
            <a:avLst/>
          </a:prstGeom>
          <a:solidFill>
            <a:sysClr val="window" lastClr="FFFFFF"/>
          </a:solidFill>
          <a:ln w="25400" cap="flat" cmpd="sng" algn="ctr">
            <a:solidFill>
              <a:schemeClr val="accent5">
                <a:lumMod val="75000"/>
              </a:schemeClr>
            </a:solidFill>
            <a:prstDash val="solid"/>
          </a:ln>
          <a:effectLst/>
        </p:spPr>
        <p:txBody>
          <a:bodyPr rtlCol="0" anchor="ctr"/>
          <a:lstStyle/>
          <a:p>
            <a:pPr algn="ctr">
              <a:defRPr/>
            </a:pPr>
            <a:endParaRPr lang="en-US" sz="760">
              <a:solidFill>
                <a:prstClr val="black"/>
              </a:solidFill>
              <a:latin typeface="Calibri"/>
            </a:endParaRPr>
          </a:p>
        </p:txBody>
      </p:sp>
      <p:sp>
        <p:nvSpPr>
          <p:cNvPr id="83" name="Right Arrow 82"/>
          <p:cNvSpPr/>
          <p:nvPr/>
        </p:nvSpPr>
        <p:spPr>
          <a:xfrm rot="10800000">
            <a:off x="3307615" y="576162"/>
            <a:ext cx="189311" cy="193246"/>
          </a:xfrm>
          <a:prstGeom prst="rightArrow">
            <a:avLst/>
          </a:prstGeom>
          <a:solidFill>
            <a:sysClr val="window" lastClr="FFFFFF"/>
          </a:solidFill>
          <a:ln w="25400" cap="flat" cmpd="sng" algn="ctr">
            <a:solidFill>
              <a:schemeClr val="accent5">
                <a:lumMod val="75000"/>
              </a:schemeClr>
            </a:solidFill>
            <a:prstDash val="solid"/>
          </a:ln>
          <a:effectLst/>
        </p:spPr>
        <p:txBody>
          <a:bodyPr rtlCol="0" anchor="ctr"/>
          <a:lstStyle/>
          <a:p>
            <a:pPr algn="ctr">
              <a:defRPr/>
            </a:pPr>
            <a:endParaRPr lang="en-US" sz="760">
              <a:solidFill>
                <a:prstClr val="black"/>
              </a:solidFill>
              <a:latin typeface="Calibri"/>
            </a:endParaRPr>
          </a:p>
        </p:txBody>
      </p:sp>
    </p:spTree>
    <p:extLst>
      <p:ext uri="{BB962C8B-B14F-4D97-AF65-F5344CB8AC3E}">
        <p14:creationId xmlns:p14="http://schemas.microsoft.com/office/powerpoint/2010/main" val="1693777631"/>
      </p:ext>
    </p:extLst>
  </p:cSld>
  <p:clrMapOvr>
    <a:masterClrMapping/>
  </p:clrMapOvr>
</p:sld>
</file>

<file path=ppt/theme/theme1.xml><?xml version="1.0" encoding="utf-8"?>
<a:theme xmlns:a="http://schemas.openxmlformats.org/drawingml/2006/main" name="Lodovico template">
  <a:themeElements>
    <a:clrScheme name="Custom 347">
      <a:dk1>
        <a:srgbClr val="272A36"/>
      </a:dk1>
      <a:lt1>
        <a:srgbClr val="FFFFFF"/>
      </a:lt1>
      <a:dk2>
        <a:srgbClr val="808392"/>
      </a:dk2>
      <a:lt2>
        <a:srgbClr val="E0E0E7"/>
      </a:lt2>
      <a:accent1>
        <a:srgbClr val="FFAD1D"/>
      </a:accent1>
      <a:accent2>
        <a:srgbClr val="EB7700"/>
      </a:accent2>
      <a:accent3>
        <a:srgbClr val="FD7E6B"/>
      </a:accent3>
      <a:accent4>
        <a:srgbClr val="F03131"/>
      </a:accent4>
      <a:accent5>
        <a:srgbClr val="41B5FF"/>
      </a:accent5>
      <a:accent6>
        <a:srgbClr val="1E87CA"/>
      </a:accent6>
      <a:hlink>
        <a:srgbClr val="272A3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xml><?xml version="1.0" encoding="utf-8"?>
<a:theme xmlns:a="http://schemas.openxmlformats.org/drawingml/2006/main" name="SlidesMania">
  <a:themeElements>
    <a:clrScheme name="Simple Light">
      <a:dk1>
        <a:srgbClr val="000000"/>
      </a:dk1>
      <a:lt1>
        <a:srgbClr val="F7F7F7"/>
      </a:lt1>
      <a:dk2>
        <a:srgbClr val="171717"/>
      </a:dk2>
      <a:lt2>
        <a:srgbClr val="EEEEEE"/>
      </a:lt2>
      <a:accent1>
        <a:srgbClr val="000000"/>
      </a:accent1>
      <a:accent2>
        <a:srgbClr val="F7D101"/>
      </a:accent2>
      <a:accent3>
        <a:srgbClr val="D0CECE"/>
      </a:accent3>
      <a:accent4>
        <a:srgbClr val="E0BE01"/>
      </a:accent4>
      <a:accent5>
        <a:srgbClr val="434343"/>
      </a:accent5>
      <a:accent6>
        <a:srgbClr val="999999"/>
      </a:accent6>
      <a:hlink>
        <a:srgbClr val="F1C2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1724</TotalTime>
  <Words>1756</Words>
  <Application>Microsoft Office PowerPoint</Application>
  <PresentationFormat>On-screen Show (16:9)</PresentationFormat>
  <Paragraphs>321</Paragraphs>
  <Slides>29</Slides>
  <Notes>15</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29</vt:i4>
      </vt:variant>
    </vt:vector>
  </HeadingPairs>
  <TitlesOfParts>
    <vt:vector size="49" baseType="lpstr">
      <vt:lpstr>Berlin Sans FB</vt:lpstr>
      <vt:lpstr>Georgia</vt:lpstr>
      <vt:lpstr>Barlow Condensed</vt:lpstr>
      <vt:lpstr>Trirong</vt:lpstr>
      <vt:lpstr>Impact</vt:lpstr>
      <vt:lpstr>Barlow Light</vt:lpstr>
      <vt:lpstr>Berlin Sans FB Demi</vt:lpstr>
      <vt:lpstr>Barlow Condensed SemiBold</vt:lpstr>
      <vt:lpstr>Barlow SemiBold</vt:lpstr>
      <vt:lpstr>Arial</vt:lpstr>
      <vt:lpstr>Franklin Gothic Book</vt:lpstr>
      <vt:lpstr>Wingdings</vt:lpstr>
      <vt:lpstr>Century Gothic</vt:lpstr>
      <vt:lpstr>Calibri</vt:lpstr>
      <vt:lpstr>Merriweather</vt:lpstr>
      <vt:lpstr>Roboto Condensed</vt:lpstr>
      <vt:lpstr>Britannic Bold</vt:lpstr>
      <vt:lpstr>Lodovico template</vt:lpstr>
      <vt:lpstr>Crop</vt:lpstr>
      <vt:lpstr>SlidesMania</vt:lpstr>
      <vt:lpstr>WELCOME SYLVAN HILLS MIDDLE  GO TEAM MEETING</vt:lpstr>
      <vt:lpstr>Today’s Agenda</vt:lpstr>
      <vt:lpstr>PowerPoint Presentation</vt:lpstr>
      <vt:lpstr>PowerPoint Presentation</vt:lpstr>
      <vt:lpstr>Action Items</vt:lpstr>
      <vt:lpstr>PowerPoint Presentation</vt:lpstr>
      <vt:lpstr>Purpose: Budget Planning &amp; Approval Meeting</vt:lpstr>
      <vt:lpstr>Budget Process</vt:lpstr>
      <vt:lpstr>PowerPoint Presentation</vt:lpstr>
      <vt:lpstr>SHMS Priorities 2020-2021</vt:lpstr>
      <vt:lpstr>PowerPoint Presentation</vt:lpstr>
      <vt:lpstr>PowerPoint Presentation</vt:lpstr>
      <vt:lpstr>PowerPoint Presentation</vt:lpstr>
      <vt:lpstr>PowerPoint Presentation</vt:lpstr>
      <vt:lpstr>CARES II  Federal Funding</vt:lpstr>
      <vt:lpstr>PURPOSE</vt:lpstr>
      <vt:lpstr>Other Allowable Expenditures</vt:lpstr>
      <vt:lpstr>CARES II ACT FUNDS</vt:lpstr>
      <vt:lpstr>PowerPoint Presentation</vt:lpstr>
      <vt:lpstr>PowerPoint Presentation</vt:lpstr>
      <vt:lpstr>Let’s Discuss</vt:lpstr>
      <vt:lpstr>PRINCIPAL’S REPORT</vt:lpstr>
      <vt:lpstr>   4th Quarter Intent to Return</vt:lpstr>
      <vt:lpstr>PowerPoint Presentation</vt:lpstr>
      <vt:lpstr>Percentage of Failing Grades</vt:lpstr>
      <vt:lpstr>District Benchmark </vt:lpstr>
      <vt:lpstr>Announcements</vt:lpstr>
      <vt:lpstr>Public Comment Format</vt:lpstr>
      <vt:lpstr>Meeting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SYLVAN HILLS MIDDLE  GO TEAM MEETING</dc:title>
  <dc:creator>Blasingame, Monica</dc:creator>
  <cp:lastModifiedBy>Blasingame, Monica</cp:lastModifiedBy>
  <cp:revision>52</cp:revision>
  <cp:lastPrinted>2021-03-10T22:05:16Z</cp:lastPrinted>
  <dcterms:created xsi:type="dcterms:W3CDTF">2021-02-03T02:17:17Z</dcterms:created>
  <dcterms:modified xsi:type="dcterms:W3CDTF">2021-03-10T22:10:41Z</dcterms:modified>
</cp:coreProperties>
</file>